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82"/>
  </p:notesMasterIdLst>
  <p:handoutMasterIdLst>
    <p:handoutMasterId r:id="rId83"/>
  </p:handoutMasterIdLst>
  <p:sldIdLst>
    <p:sldId id="273" r:id="rId2"/>
    <p:sldId id="412" r:id="rId3"/>
    <p:sldId id="434" r:id="rId4"/>
    <p:sldId id="435" r:id="rId5"/>
    <p:sldId id="438" r:id="rId6"/>
    <p:sldId id="440" r:id="rId7"/>
    <p:sldId id="437" r:id="rId8"/>
    <p:sldId id="446" r:id="rId9"/>
    <p:sldId id="442" r:id="rId10"/>
    <p:sldId id="443" r:id="rId11"/>
    <p:sldId id="441" r:id="rId12"/>
    <p:sldId id="445" r:id="rId13"/>
    <p:sldId id="436" r:id="rId14"/>
    <p:sldId id="447" r:id="rId15"/>
    <p:sldId id="454" r:id="rId16"/>
    <p:sldId id="448" r:id="rId17"/>
    <p:sldId id="449" r:id="rId18"/>
    <p:sldId id="450" r:id="rId19"/>
    <p:sldId id="451" r:id="rId20"/>
    <p:sldId id="452" r:id="rId21"/>
    <p:sldId id="453" r:id="rId22"/>
    <p:sldId id="455" r:id="rId23"/>
    <p:sldId id="456" r:id="rId24"/>
    <p:sldId id="457" r:id="rId25"/>
    <p:sldId id="458" r:id="rId26"/>
    <p:sldId id="459" r:id="rId27"/>
    <p:sldId id="460" r:id="rId28"/>
    <p:sldId id="461" r:id="rId29"/>
    <p:sldId id="462" r:id="rId30"/>
    <p:sldId id="463" r:id="rId31"/>
    <p:sldId id="464" r:id="rId32"/>
    <p:sldId id="465" r:id="rId33"/>
    <p:sldId id="466" r:id="rId34"/>
    <p:sldId id="467" r:id="rId35"/>
    <p:sldId id="468" r:id="rId36"/>
    <p:sldId id="469" r:id="rId37"/>
    <p:sldId id="470" r:id="rId38"/>
    <p:sldId id="471" r:id="rId39"/>
    <p:sldId id="472" r:id="rId40"/>
    <p:sldId id="473" r:id="rId41"/>
    <p:sldId id="474" r:id="rId42"/>
    <p:sldId id="475" r:id="rId43"/>
    <p:sldId id="476" r:id="rId44"/>
    <p:sldId id="477" r:id="rId45"/>
    <p:sldId id="478" r:id="rId46"/>
    <p:sldId id="479" r:id="rId47"/>
    <p:sldId id="480" r:id="rId48"/>
    <p:sldId id="481" r:id="rId49"/>
    <p:sldId id="482" r:id="rId50"/>
    <p:sldId id="483" r:id="rId51"/>
    <p:sldId id="484" r:id="rId52"/>
    <p:sldId id="485" r:id="rId53"/>
    <p:sldId id="486" r:id="rId54"/>
    <p:sldId id="487" r:id="rId55"/>
    <p:sldId id="488" r:id="rId56"/>
    <p:sldId id="489" r:id="rId57"/>
    <p:sldId id="490" r:id="rId58"/>
    <p:sldId id="491" r:id="rId59"/>
    <p:sldId id="492" r:id="rId60"/>
    <p:sldId id="493" r:id="rId61"/>
    <p:sldId id="494" r:id="rId62"/>
    <p:sldId id="495" r:id="rId63"/>
    <p:sldId id="496" r:id="rId64"/>
    <p:sldId id="497" r:id="rId65"/>
    <p:sldId id="498" r:id="rId66"/>
    <p:sldId id="499" r:id="rId67"/>
    <p:sldId id="500" r:id="rId68"/>
    <p:sldId id="501" r:id="rId69"/>
    <p:sldId id="502" r:id="rId70"/>
    <p:sldId id="503" r:id="rId71"/>
    <p:sldId id="509" r:id="rId72"/>
    <p:sldId id="510" r:id="rId73"/>
    <p:sldId id="511" r:id="rId74"/>
    <p:sldId id="512" r:id="rId75"/>
    <p:sldId id="513" r:id="rId76"/>
    <p:sldId id="514" r:id="rId77"/>
    <p:sldId id="444" r:id="rId78"/>
    <p:sldId id="515" r:id="rId79"/>
    <p:sldId id="433" r:id="rId80"/>
    <p:sldId id="293" r:id="rId81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99"/>
    <a:srgbClr val="FFCCCC"/>
    <a:srgbClr val="FF9999"/>
    <a:srgbClr val="F89AD9"/>
    <a:srgbClr val="FFFFFF"/>
    <a:srgbClr val="33CCFF"/>
    <a:srgbClr val="DDDDDD"/>
    <a:srgbClr val="C0C0C0"/>
    <a:srgbClr val="72C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5" autoAdjust="0"/>
    <p:restoredTop sz="94075" autoAdjust="0"/>
  </p:normalViewPr>
  <p:slideViewPr>
    <p:cSldViewPr snapToObjects="1">
      <p:cViewPr varScale="1">
        <p:scale>
          <a:sx n="66" d="100"/>
          <a:sy n="66" d="100"/>
        </p:scale>
        <p:origin x="13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4" d="100"/>
        <a:sy n="164" d="100"/>
      </p:scale>
      <p:origin x="0" y="106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99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B3EE20-D407-4EE3-A34C-F9D8D6868395}" type="datetimeFigureOut">
              <a:rPr lang="en-US"/>
              <a:pPr>
                <a:defRPr/>
              </a:pPr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99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FBF002-741F-4358-9A6B-CA10A4750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5146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99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31B999-89A9-479F-BD0C-79C89ADB2B5B}" type="datetimeFigureOut">
              <a:rPr lang="en-US"/>
              <a:pPr>
                <a:defRPr/>
              </a:pPr>
              <a:t>7/20/2017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5" rIns="91412" bIns="4570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813" y="4717415"/>
            <a:ext cx="5436874" cy="4469130"/>
          </a:xfrm>
          <a:prstGeom prst="rect">
            <a:avLst/>
          </a:prstGeom>
        </p:spPr>
        <p:txBody>
          <a:bodyPr vert="horz" lIns="91412" tIns="45705" rIns="91412" bIns="4570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99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D6AB37-CA25-44D6-BC7E-B8DFD92C9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6413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6AB37-CA25-44D6-BC7E-B8DFD92C9A0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61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7"/>
          <p:cNvGrpSpPr>
            <a:grpSpLocks/>
          </p:cNvGrpSpPr>
          <p:nvPr userDrawn="1"/>
        </p:nvGrpSpPr>
        <p:grpSpPr bwMode="auto">
          <a:xfrm>
            <a:off x="-373063" y="-14288"/>
            <a:ext cx="9528176" cy="6888163"/>
            <a:chOff x="-372667" y="-15003"/>
            <a:chExt cx="9528554" cy="6888572"/>
          </a:xfrm>
        </p:grpSpPr>
        <p:sp>
          <p:nvSpPr>
            <p:cNvPr id="5" name="Freeform 4"/>
            <p:cNvSpPr/>
            <p:nvPr userDrawn="1"/>
          </p:nvSpPr>
          <p:spPr bwMode="gray">
            <a:xfrm>
              <a:off x="-21815" y="-15003"/>
              <a:ext cx="9177702" cy="6880635"/>
            </a:xfrm>
            <a:custGeom>
              <a:avLst/>
              <a:gdLst>
                <a:gd name="connsiteX0" fmla="*/ 0 w 8544910"/>
                <a:gd name="connsiteY0" fmla="*/ 2727434 h 3184634"/>
                <a:gd name="connsiteX1" fmla="*/ 7898524 w 8544910"/>
                <a:gd name="connsiteY1" fmla="*/ 0 h 3184634"/>
                <a:gd name="connsiteX2" fmla="*/ 8544910 w 8544910"/>
                <a:gd name="connsiteY2" fmla="*/ 15765 h 3184634"/>
                <a:gd name="connsiteX3" fmla="*/ 15766 w 8544910"/>
                <a:gd name="connsiteY3" fmla="*/ 3184634 h 3184634"/>
                <a:gd name="connsiteX4" fmla="*/ 0 w 8544910"/>
                <a:gd name="connsiteY4" fmla="*/ 2727434 h 3184634"/>
                <a:gd name="connsiteX0" fmla="*/ 0 w 8544910"/>
                <a:gd name="connsiteY0" fmla="*/ 2727434 h 2900384"/>
                <a:gd name="connsiteX1" fmla="*/ 7898524 w 8544910"/>
                <a:gd name="connsiteY1" fmla="*/ 0 h 2900384"/>
                <a:gd name="connsiteX2" fmla="*/ 8544910 w 8544910"/>
                <a:gd name="connsiteY2" fmla="*/ 15765 h 2900384"/>
                <a:gd name="connsiteX3" fmla="*/ 0 w 8544910"/>
                <a:gd name="connsiteY3" fmla="*/ 2900384 h 2900384"/>
                <a:gd name="connsiteX4" fmla="*/ 0 w 8544910"/>
                <a:gd name="connsiteY4" fmla="*/ 2727434 h 2900384"/>
                <a:gd name="connsiteX0" fmla="*/ 0 w 8370761"/>
                <a:gd name="connsiteY0" fmla="*/ 2727434 h 2900384"/>
                <a:gd name="connsiteX1" fmla="*/ 7898524 w 8370761"/>
                <a:gd name="connsiteY1" fmla="*/ 0 h 2900384"/>
                <a:gd name="connsiteX2" fmla="*/ 8370761 w 8370761"/>
                <a:gd name="connsiteY2" fmla="*/ 1 h 2900384"/>
                <a:gd name="connsiteX3" fmla="*/ 0 w 8370761"/>
                <a:gd name="connsiteY3" fmla="*/ 2900384 h 2900384"/>
                <a:gd name="connsiteX4" fmla="*/ 0 w 8370761"/>
                <a:gd name="connsiteY4" fmla="*/ 2727434 h 2900384"/>
                <a:gd name="connsiteX0" fmla="*/ 0 w 8370761"/>
                <a:gd name="connsiteY0" fmla="*/ 2701216 h 2900384"/>
                <a:gd name="connsiteX1" fmla="*/ 7898524 w 8370761"/>
                <a:gd name="connsiteY1" fmla="*/ 0 h 2900384"/>
                <a:gd name="connsiteX2" fmla="*/ 8370761 w 8370761"/>
                <a:gd name="connsiteY2" fmla="*/ 1 h 2900384"/>
                <a:gd name="connsiteX3" fmla="*/ 0 w 8370761"/>
                <a:gd name="connsiteY3" fmla="*/ 2900384 h 2900384"/>
                <a:gd name="connsiteX4" fmla="*/ 0 w 8370761"/>
                <a:gd name="connsiteY4" fmla="*/ 2701216 h 2900384"/>
                <a:gd name="connsiteX0" fmla="*/ 0 w 8370761"/>
                <a:gd name="connsiteY0" fmla="*/ 2395976 h 2900384"/>
                <a:gd name="connsiteX1" fmla="*/ 7898524 w 8370761"/>
                <a:gd name="connsiteY1" fmla="*/ 0 h 2900384"/>
                <a:gd name="connsiteX2" fmla="*/ 8370761 w 8370761"/>
                <a:gd name="connsiteY2" fmla="*/ 1 h 2900384"/>
                <a:gd name="connsiteX3" fmla="*/ 0 w 8370761"/>
                <a:gd name="connsiteY3" fmla="*/ 2900384 h 2900384"/>
                <a:gd name="connsiteX4" fmla="*/ 0 w 8370761"/>
                <a:gd name="connsiteY4" fmla="*/ 2395976 h 2900384"/>
                <a:gd name="connsiteX0" fmla="*/ 0 w 8871972"/>
                <a:gd name="connsiteY0" fmla="*/ 2395976 h 2900384"/>
                <a:gd name="connsiteX1" fmla="*/ 7898524 w 8871972"/>
                <a:gd name="connsiteY1" fmla="*/ 0 h 2900384"/>
                <a:gd name="connsiteX2" fmla="*/ 8871972 w 8871972"/>
                <a:gd name="connsiteY2" fmla="*/ 1 h 2900384"/>
                <a:gd name="connsiteX3" fmla="*/ 0 w 8871972"/>
                <a:gd name="connsiteY3" fmla="*/ 2900384 h 2900384"/>
                <a:gd name="connsiteX4" fmla="*/ 0 w 8871972"/>
                <a:gd name="connsiteY4" fmla="*/ 2395976 h 2900384"/>
                <a:gd name="connsiteX0" fmla="*/ 0 w 8871972"/>
                <a:gd name="connsiteY0" fmla="*/ 2395976 h 2900384"/>
                <a:gd name="connsiteX1" fmla="*/ 7898524 w 8871972"/>
                <a:gd name="connsiteY1" fmla="*/ 0 h 2900384"/>
                <a:gd name="connsiteX2" fmla="*/ 8871972 w 8871972"/>
                <a:gd name="connsiteY2" fmla="*/ 1 h 2900384"/>
                <a:gd name="connsiteX3" fmla="*/ 0 w 8871972"/>
                <a:gd name="connsiteY3" fmla="*/ 2900384 h 2900384"/>
                <a:gd name="connsiteX4" fmla="*/ 0 w 8871972"/>
                <a:gd name="connsiteY4" fmla="*/ 2395976 h 2900384"/>
                <a:gd name="connsiteX0" fmla="*/ 0 w 8871972"/>
                <a:gd name="connsiteY0" fmla="*/ 2395976 h 2900384"/>
                <a:gd name="connsiteX1" fmla="*/ 7898524 w 8871972"/>
                <a:gd name="connsiteY1" fmla="*/ 0 h 2900384"/>
                <a:gd name="connsiteX2" fmla="*/ 8871972 w 8871972"/>
                <a:gd name="connsiteY2" fmla="*/ 1 h 2900384"/>
                <a:gd name="connsiteX3" fmla="*/ 0 w 8871972"/>
                <a:gd name="connsiteY3" fmla="*/ 2900384 h 2900384"/>
                <a:gd name="connsiteX4" fmla="*/ 0 w 8871972"/>
                <a:gd name="connsiteY4" fmla="*/ 2395976 h 2900384"/>
                <a:gd name="connsiteX0" fmla="*/ 0 w 8871972"/>
                <a:gd name="connsiteY0" fmla="*/ 2395976 h 2791092"/>
                <a:gd name="connsiteX1" fmla="*/ 7898524 w 8871972"/>
                <a:gd name="connsiteY1" fmla="*/ 0 h 2791092"/>
                <a:gd name="connsiteX2" fmla="*/ 8871972 w 8871972"/>
                <a:gd name="connsiteY2" fmla="*/ 1 h 2791092"/>
                <a:gd name="connsiteX3" fmla="*/ 44595 w 8871972"/>
                <a:gd name="connsiteY3" fmla="*/ 2791092 h 2791092"/>
                <a:gd name="connsiteX4" fmla="*/ 0 w 8871972"/>
                <a:gd name="connsiteY4" fmla="*/ 2395976 h 2791092"/>
                <a:gd name="connsiteX0" fmla="*/ 0 w 8871972"/>
                <a:gd name="connsiteY0" fmla="*/ 2395976 h 2499654"/>
                <a:gd name="connsiteX1" fmla="*/ 7898524 w 8871972"/>
                <a:gd name="connsiteY1" fmla="*/ 0 h 2499654"/>
                <a:gd name="connsiteX2" fmla="*/ 8871972 w 8871972"/>
                <a:gd name="connsiteY2" fmla="*/ 1 h 2499654"/>
                <a:gd name="connsiteX3" fmla="*/ 56287 w 8871972"/>
                <a:gd name="connsiteY3" fmla="*/ 2499654 h 2499654"/>
                <a:gd name="connsiteX4" fmla="*/ 0 w 8871972"/>
                <a:gd name="connsiteY4" fmla="*/ 2395976 h 2499654"/>
                <a:gd name="connsiteX0" fmla="*/ 0 w 8160852"/>
                <a:gd name="connsiteY0" fmla="*/ 2395976 h 2499654"/>
                <a:gd name="connsiteX1" fmla="*/ 7898524 w 8160852"/>
                <a:gd name="connsiteY1" fmla="*/ 0 h 2499654"/>
                <a:gd name="connsiteX2" fmla="*/ 8160852 w 8160852"/>
                <a:gd name="connsiteY2" fmla="*/ 11210 h 2499654"/>
                <a:gd name="connsiteX3" fmla="*/ 56287 w 8160852"/>
                <a:gd name="connsiteY3" fmla="*/ 2499654 h 2499654"/>
                <a:gd name="connsiteX4" fmla="*/ 0 w 8160852"/>
                <a:gd name="connsiteY4" fmla="*/ 2395976 h 2499654"/>
                <a:gd name="connsiteX0" fmla="*/ 0 w 9367967"/>
                <a:gd name="connsiteY0" fmla="*/ 2395976 h 2499654"/>
                <a:gd name="connsiteX1" fmla="*/ 7898524 w 9367967"/>
                <a:gd name="connsiteY1" fmla="*/ 0 h 2499654"/>
                <a:gd name="connsiteX2" fmla="*/ 9367967 w 9367967"/>
                <a:gd name="connsiteY2" fmla="*/ 2 h 2499654"/>
                <a:gd name="connsiteX3" fmla="*/ 56287 w 9367967"/>
                <a:gd name="connsiteY3" fmla="*/ 2499654 h 2499654"/>
                <a:gd name="connsiteX4" fmla="*/ 0 w 9367967"/>
                <a:gd name="connsiteY4" fmla="*/ 2395976 h 2499654"/>
                <a:gd name="connsiteX0" fmla="*/ 0 w 9367967"/>
                <a:gd name="connsiteY0" fmla="*/ 2395976 h 6303962"/>
                <a:gd name="connsiteX1" fmla="*/ 7898524 w 9367967"/>
                <a:gd name="connsiteY1" fmla="*/ 0 h 6303962"/>
                <a:gd name="connsiteX2" fmla="*/ 9367967 w 9367967"/>
                <a:gd name="connsiteY2" fmla="*/ 2 h 6303962"/>
                <a:gd name="connsiteX3" fmla="*/ 35040 w 9367967"/>
                <a:gd name="connsiteY3" fmla="*/ 6303962 h 6303962"/>
                <a:gd name="connsiteX4" fmla="*/ 0 w 9367967"/>
                <a:gd name="connsiteY4" fmla="*/ 2395976 h 6303962"/>
                <a:gd name="connsiteX0" fmla="*/ 0 w 9367967"/>
                <a:gd name="connsiteY0" fmla="*/ 2395976 h 6303962"/>
                <a:gd name="connsiteX1" fmla="*/ 7898524 w 9367967"/>
                <a:gd name="connsiteY1" fmla="*/ 0 h 6303962"/>
                <a:gd name="connsiteX2" fmla="*/ 9367967 w 9367967"/>
                <a:gd name="connsiteY2" fmla="*/ 2 h 6303962"/>
                <a:gd name="connsiteX3" fmla="*/ 3469804 w 9367967"/>
                <a:gd name="connsiteY3" fmla="*/ 3990478 h 6303962"/>
                <a:gd name="connsiteX4" fmla="*/ 35040 w 9367967"/>
                <a:gd name="connsiteY4" fmla="*/ 6303962 h 6303962"/>
                <a:gd name="connsiteX5" fmla="*/ 0 w 9367967"/>
                <a:gd name="connsiteY5" fmla="*/ 2395976 h 6303962"/>
                <a:gd name="connsiteX0" fmla="*/ 0 w 9367967"/>
                <a:gd name="connsiteY0" fmla="*/ 2395976 h 6303962"/>
                <a:gd name="connsiteX1" fmla="*/ 7898524 w 9367967"/>
                <a:gd name="connsiteY1" fmla="*/ 0 h 6303962"/>
                <a:gd name="connsiteX2" fmla="*/ 9367967 w 9367967"/>
                <a:gd name="connsiteY2" fmla="*/ 2 h 6303962"/>
                <a:gd name="connsiteX3" fmla="*/ 9367967 w 9367967"/>
                <a:gd name="connsiteY3" fmla="*/ 6303962 h 6303962"/>
                <a:gd name="connsiteX4" fmla="*/ 35040 w 9367967"/>
                <a:gd name="connsiteY4" fmla="*/ 6303962 h 6303962"/>
                <a:gd name="connsiteX5" fmla="*/ 0 w 9367967"/>
                <a:gd name="connsiteY5" fmla="*/ 2395976 h 6303962"/>
                <a:gd name="connsiteX0" fmla="*/ 226737 w 9332927"/>
                <a:gd name="connsiteY0" fmla="*/ 2395976 h 6303962"/>
                <a:gd name="connsiteX1" fmla="*/ 7863484 w 9332927"/>
                <a:gd name="connsiteY1" fmla="*/ 0 h 6303962"/>
                <a:gd name="connsiteX2" fmla="*/ 9332927 w 9332927"/>
                <a:gd name="connsiteY2" fmla="*/ 2 h 6303962"/>
                <a:gd name="connsiteX3" fmla="*/ 9332927 w 9332927"/>
                <a:gd name="connsiteY3" fmla="*/ 6303962 h 6303962"/>
                <a:gd name="connsiteX4" fmla="*/ 0 w 9332927"/>
                <a:gd name="connsiteY4" fmla="*/ 6303962 h 6303962"/>
                <a:gd name="connsiteX5" fmla="*/ 226737 w 9332927"/>
                <a:gd name="connsiteY5" fmla="*/ 2395976 h 6303962"/>
                <a:gd name="connsiteX0" fmla="*/ 3742 w 9332927"/>
                <a:gd name="connsiteY0" fmla="*/ 2369705 h 6303962"/>
                <a:gd name="connsiteX1" fmla="*/ 7863484 w 9332927"/>
                <a:gd name="connsiteY1" fmla="*/ 0 h 6303962"/>
                <a:gd name="connsiteX2" fmla="*/ 9332927 w 9332927"/>
                <a:gd name="connsiteY2" fmla="*/ 2 h 6303962"/>
                <a:gd name="connsiteX3" fmla="*/ 9332927 w 9332927"/>
                <a:gd name="connsiteY3" fmla="*/ 6303962 h 6303962"/>
                <a:gd name="connsiteX4" fmla="*/ 0 w 9332927"/>
                <a:gd name="connsiteY4" fmla="*/ 6303962 h 6303962"/>
                <a:gd name="connsiteX5" fmla="*/ 3742 w 9332927"/>
                <a:gd name="connsiteY5" fmla="*/ 2369705 h 6303962"/>
                <a:gd name="connsiteX0" fmla="*/ 3742 w 9332927"/>
                <a:gd name="connsiteY0" fmla="*/ 2378462 h 6312719"/>
                <a:gd name="connsiteX1" fmla="*/ 7989525 w 9332927"/>
                <a:gd name="connsiteY1" fmla="*/ 0 h 6312719"/>
                <a:gd name="connsiteX2" fmla="*/ 9332927 w 9332927"/>
                <a:gd name="connsiteY2" fmla="*/ 8759 h 6312719"/>
                <a:gd name="connsiteX3" fmla="*/ 9332927 w 9332927"/>
                <a:gd name="connsiteY3" fmla="*/ 6312719 h 6312719"/>
                <a:gd name="connsiteX4" fmla="*/ 0 w 9332927"/>
                <a:gd name="connsiteY4" fmla="*/ 6312719 h 6312719"/>
                <a:gd name="connsiteX5" fmla="*/ 3742 w 9332927"/>
                <a:gd name="connsiteY5" fmla="*/ 2378462 h 6312719"/>
                <a:gd name="connsiteX0" fmla="*/ 14493 w 9332927"/>
                <a:gd name="connsiteY0" fmla="*/ 2352627 h 6312719"/>
                <a:gd name="connsiteX1" fmla="*/ 7989525 w 9332927"/>
                <a:gd name="connsiteY1" fmla="*/ 0 h 6312719"/>
                <a:gd name="connsiteX2" fmla="*/ 9332927 w 9332927"/>
                <a:gd name="connsiteY2" fmla="*/ 8759 h 6312719"/>
                <a:gd name="connsiteX3" fmla="*/ 9332927 w 9332927"/>
                <a:gd name="connsiteY3" fmla="*/ 6312719 h 6312719"/>
                <a:gd name="connsiteX4" fmla="*/ 0 w 9332927"/>
                <a:gd name="connsiteY4" fmla="*/ 6312719 h 6312719"/>
                <a:gd name="connsiteX5" fmla="*/ 14493 w 9332927"/>
                <a:gd name="connsiteY5" fmla="*/ 2352627 h 6312719"/>
                <a:gd name="connsiteX0" fmla="*/ 1247 w 9342110"/>
                <a:gd name="connsiteY0" fmla="*/ 2326793 h 6312719"/>
                <a:gd name="connsiteX1" fmla="*/ 7998708 w 9342110"/>
                <a:gd name="connsiteY1" fmla="*/ 0 h 6312719"/>
                <a:gd name="connsiteX2" fmla="*/ 9342110 w 9342110"/>
                <a:gd name="connsiteY2" fmla="*/ 8759 h 6312719"/>
                <a:gd name="connsiteX3" fmla="*/ 9342110 w 9342110"/>
                <a:gd name="connsiteY3" fmla="*/ 6312719 h 6312719"/>
                <a:gd name="connsiteX4" fmla="*/ 9183 w 9342110"/>
                <a:gd name="connsiteY4" fmla="*/ 6312719 h 6312719"/>
                <a:gd name="connsiteX5" fmla="*/ 1247 w 9342110"/>
                <a:gd name="connsiteY5" fmla="*/ 2326793 h 6312719"/>
                <a:gd name="connsiteX0" fmla="*/ 1247 w 9342110"/>
                <a:gd name="connsiteY0" fmla="*/ 2330458 h 6316384"/>
                <a:gd name="connsiteX1" fmla="*/ 7998708 w 9342110"/>
                <a:gd name="connsiteY1" fmla="*/ 3665 h 6316384"/>
                <a:gd name="connsiteX2" fmla="*/ 9328030 w 9342110"/>
                <a:gd name="connsiteY2" fmla="*/ 0 h 6316384"/>
                <a:gd name="connsiteX3" fmla="*/ 9342110 w 9342110"/>
                <a:gd name="connsiteY3" fmla="*/ 6316384 h 6316384"/>
                <a:gd name="connsiteX4" fmla="*/ 9183 w 9342110"/>
                <a:gd name="connsiteY4" fmla="*/ 6316384 h 6316384"/>
                <a:gd name="connsiteX5" fmla="*/ 1247 w 9342110"/>
                <a:gd name="connsiteY5" fmla="*/ 2330458 h 6316384"/>
                <a:gd name="connsiteX0" fmla="*/ 1247 w 9342110"/>
                <a:gd name="connsiteY0" fmla="*/ 2347051 h 6332977"/>
                <a:gd name="connsiteX1" fmla="*/ 8043564 w 9342110"/>
                <a:gd name="connsiteY1" fmla="*/ 0 h 6332977"/>
                <a:gd name="connsiteX2" fmla="*/ 9328030 w 9342110"/>
                <a:gd name="connsiteY2" fmla="*/ 16593 h 6332977"/>
                <a:gd name="connsiteX3" fmla="*/ 9342110 w 9342110"/>
                <a:gd name="connsiteY3" fmla="*/ 6332977 h 6332977"/>
                <a:gd name="connsiteX4" fmla="*/ 9183 w 9342110"/>
                <a:gd name="connsiteY4" fmla="*/ 6332977 h 6332977"/>
                <a:gd name="connsiteX5" fmla="*/ 1247 w 9342110"/>
                <a:gd name="connsiteY5" fmla="*/ 2347051 h 6332977"/>
                <a:gd name="connsiteX0" fmla="*/ 1247 w 9342110"/>
                <a:gd name="connsiteY0" fmla="*/ 2347051 h 6332977"/>
                <a:gd name="connsiteX1" fmla="*/ 8043564 w 9342110"/>
                <a:gd name="connsiteY1" fmla="*/ 0 h 6332977"/>
                <a:gd name="connsiteX2" fmla="*/ 9328029 w 9342110"/>
                <a:gd name="connsiteY2" fmla="*/ 6464 h 6332977"/>
                <a:gd name="connsiteX3" fmla="*/ 9342110 w 9342110"/>
                <a:gd name="connsiteY3" fmla="*/ 6332977 h 6332977"/>
                <a:gd name="connsiteX4" fmla="*/ 9183 w 9342110"/>
                <a:gd name="connsiteY4" fmla="*/ 6332977 h 6332977"/>
                <a:gd name="connsiteX5" fmla="*/ 1247 w 9342110"/>
                <a:gd name="connsiteY5" fmla="*/ 2347051 h 6332977"/>
                <a:gd name="connsiteX0" fmla="*/ 1247 w 9342110"/>
                <a:gd name="connsiteY0" fmla="*/ 2340587 h 6326513"/>
                <a:gd name="connsiteX1" fmla="*/ 8038717 w 9342110"/>
                <a:gd name="connsiteY1" fmla="*/ 52647 h 6326513"/>
                <a:gd name="connsiteX2" fmla="*/ 9328029 w 9342110"/>
                <a:gd name="connsiteY2" fmla="*/ 0 h 6326513"/>
                <a:gd name="connsiteX3" fmla="*/ 9342110 w 9342110"/>
                <a:gd name="connsiteY3" fmla="*/ 6326513 h 6326513"/>
                <a:gd name="connsiteX4" fmla="*/ 9183 w 9342110"/>
                <a:gd name="connsiteY4" fmla="*/ 6326513 h 6326513"/>
                <a:gd name="connsiteX5" fmla="*/ 1247 w 9342110"/>
                <a:gd name="connsiteY5" fmla="*/ 2340587 h 6326513"/>
                <a:gd name="connsiteX0" fmla="*/ 1247 w 9342110"/>
                <a:gd name="connsiteY0" fmla="*/ 2340587 h 6326513"/>
                <a:gd name="connsiteX1" fmla="*/ 7975698 w 9342110"/>
                <a:gd name="connsiteY1" fmla="*/ 15429 h 6326513"/>
                <a:gd name="connsiteX2" fmla="*/ 9328029 w 9342110"/>
                <a:gd name="connsiteY2" fmla="*/ 0 h 6326513"/>
                <a:gd name="connsiteX3" fmla="*/ 9342110 w 9342110"/>
                <a:gd name="connsiteY3" fmla="*/ 6326513 h 6326513"/>
                <a:gd name="connsiteX4" fmla="*/ 9183 w 9342110"/>
                <a:gd name="connsiteY4" fmla="*/ 6326513 h 6326513"/>
                <a:gd name="connsiteX5" fmla="*/ 1247 w 9342110"/>
                <a:gd name="connsiteY5" fmla="*/ 2340587 h 632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2110" h="6326513">
                  <a:moveTo>
                    <a:pt x="1247" y="2340587"/>
                  </a:moveTo>
                  <a:lnTo>
                    <a:pt x="7975698" y="15429"/>
                  </a:lnTo>
                  <a:lnTo>
                    <a:pt x="9328029" y="0"/>
                  </a:lnTo>
                  <a:cubicBezTo>
                    <a:pt x="9332722" y="2105461"/>
                    <a:pt x="9337417" y="4221052"/>
                    <a:pt x="9342110" y="6326513"/>
                  </a:cubicBezTo>
                  <a:lnTo>
                    <a:pt x="9183" y="6326513"/>
                  </a:lnTo>
                  <a:cubicBezTo>
                    <a:pt x="10430" y="5015094"/>
                    <a:pt x="0" y="3652006"/>
                    <a:pt x="1247" y="234058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lumMod val="60000"/>
                    <a:lumOff val="40000"/>
                    <a:alpha val="36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Freeform 5"/>
            <p:cNvSpPr/>
            <p:nvPr userDrawn="1"/>
          </p:nvSpPr>
          <p:spPr bwMode="gray">
            <a:xfrm flipV="1">
              <a:off x="-20264" y="-3667"/>
              <a:ext cx="8053210" cy="2609714"/>
            </a:xfrm>
            <a:custGeom>
              <a:avLst/>
              <a:gdLst>
                <a:gd name="connsiteX0" fmla="*/ 0 w 9163746"/>
                <a:gd name="connsiteY0" fmla="*/ 0 h 1323101"/>
                <a:gd name="connsiteX1" fmla="*/ 9163746 w 9163746"/>
                <a:gd name="connsiteY1" fmla="*/ 0 h 1323101"/>
                <a:gd name="connsiteX2" fmla="*/ 9163746 w 9163746"/>
                <a:gd name="connsiteY2" fmla="*/ 1323101 h 1323101"/>
                <a:gd name="connsiteX3" fmla="*/ 0 w 9163746"/>
                <a:gd name="connsiteY3" fmla="*/ 1323101 h 1323101"/>
                <a:gd name="connsiteX4" fmla="*/ 0 w 9163746"/>
                <a:gd name="connsiteY4" fmla="*/ 0 h 1323101"/>
                <a:gd name="connsiteX0" fmla="*/ 0 w 9163746"/>
                <a:gd name="connsiteY0" fmla="*/ 0 h 2031981"/>
                <a:gd name="connsiteX1" fmla="*/ 9163746 w 9163746"/>
                <a:gd name="connsiteY1" fmla="*/ 70888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031981"/>
                <a:gd name="connsiteX1" fmla="*/ 9163746 w 9163746"/>
                <a:gd name="connsiteY1" fmla="*/ 88019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284077"/>
                <a:gd name="connsiteX1" fmla="*/ 9163746 w 9163746"/>
                <a:gd name="connsiteY1" fmla="*/ 1132286 h 2284077"/>
                <a:gd name="connsiteX2" fmla="*/ 9163746 w 9163746"/>
                <a:gd name="connsiteY2" fmla="*/ 2284077 h 2284077"/>
                <a:gd name="connsiteX3" fmla="*/ 0 w 9163746"/>
                <a:gd name="connsiteY3" fmla="*/ 2284077 h 2284077"/>
                <a:gd name="connsiteX4" fmla="*/ 0 w 9163746"/>
                <a:gd name="connsiteY4" fmla="*/ 0 h 2284077"/>
                <a:gd name="connsiteX0" fmla="*/ 2596576 w 9163746"/>
                <a:gd name="connsiteY0" fmla="*/ 0 h 2688448"/>
                <a:gd name="connsiteX1" fmla="*/ 9163746 w 9163746"/>
                <a:gd name="connsiteY1" fmla="*/ 1536657 h 2688448"/>
                <a:gd name="connsiteX2" fmla="*/ 9163746 w 9163746"/>
                <a:gd name="connsiteY2" fmla="*/ 2688448 h 2688448"/>
                <a:gd name="connsiteX3" fmla="*/ 0 w 9163746"/>
                <a:gd name="connsiteY3" fmla="*/ 2688448 h 2688448"/>
                <a:gd name="connsiteX4" fmla="*/ 2596576 w 9163746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1255464 w 6567170"/>
                <a:gd name="connsiteY3" fmla="*/ 2688448 h 2688448"/>
                <a:gd name="connsiteX4" fmla="*/ 0 w 6567170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250589 w 6567170"/>
                <a:gd name="connsiteY3" fmla="*/ 1534757 h 2688448"/>
                <a:gd name="connsiteX4" fmla="*/ 0 w 6567170"/>
                <a:gd name="connsiteY4" fmla="*/ 0 h 2688448"/>
                <a:gd name="connsiteX0" fmla="*/ 0 w 6567170"/>
                <a:gd name="connsiteY0" fmla="*/ 0 h 1546409"/>
                <a:gd name="connsiteX1" fmla="*/ 6567170 w 6567170"/>
                <a:gd name="connsiteY1" fmla="*/ 1536657 h 1546409"/>
                <a:gd name="connsiteX2" fmla="*/ 6567170 w 6567170"/>
                <a:gd name="connsiteY2" fmla="*/ 1546409 h 1546409"/>
                <a:gd name="connsiteX3" fmla="*/ 250589 w 6567170"/>
                <a:gd name="connsiteY3" fmla="*/ 1534757 h 1546409"/>
                <a:gd name="connsiteX4" fmla="*/ 0 w 6567170"/>
                <a:gd name="connsiteY4" fmla="*/ 0 h 1546409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0 w 6316581"/>
                <a:gd name="connsiteY3" fmla="*/ 1534758 h 1546410"/>
                <a:gd name="connsiteX4" fmla="*/ 0 w 6316581"/>
                <a:gd name="connsiteY4" fmla="*/ 0 h 1546410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18668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0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90798 w 6316581"/>
                <a:gd name="connsiteY3" fmla="*/ 1390378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8668 w 6316581"/>
                <a:gd name="connsiteY3" fmla="*/ 1537334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1158 w 6316581"/>
                <a:gd name="connsiteY3" fmla="*/ 1438356 h 1546410"/>
                <a:gd name="connsiteX4" fmla="*/ 0 w 6316581"/>
                <a:gd name="connsiteY4" fmla="*/ 0 h 1546410"/>
                <a:gd name="connsiteX0" fmla="*/ 7580 w 6324161"/>
                <a:gd name="connsiteY0" fmla="*/ 0 h 1546410"/>
                <a:gd name="connsiteX1" fmla="*/ 6324161 w 6324161"/>
                <a:gd name="connsiteY1" fmla="*/ 1536658 h 1546410"/>
                <a:gd name="connsiteX2" fmla="*/ 6324161 w 6324161"/>
                <a:gd name="connsiteY2" fmla="*/ 1546410 h 1546410"/>
                <a:gd name="connsiteX3" fmla="*/ 3719 w 6324161"/>
                <a:gd name="connsiteY3" fmla="*/ 1539496 h 1546410"/>
                <a:gd name="connsiteX4" fmla="*/ 7580 w 6324161"/>
                <a:gd name="connsiteY4" fmla="*/ 0 h 1546410"/>
                <a:gd name="connsiteX0" fmla="*/ 7580 w 6324161"/>
                <a:gd name="connsiteY0" fmla="*/ 0 h 1539496"/>
                <a:gd name="connsiteX1" fmla="*/ 6324161 w 6324161"/>
                <a:gd name="connsiteY1" fmla="*/ 1536658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324161"/>
                <a:gd name="connsiteY0" fmla="*/ 0 h 1539496"/>
                <a:gd name="connsiteX1" fmla="*/ 6324161 w 6324161"/>
                <a:gd name="connsiteY1" fmla="*/ 1318001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227354"/>
                <a:gd name="connsiteY0" fmla="*/ 0 h 1542359"/>
                <a:gd name="connsiteX1" fmla="*/ 6227354 w 6227354"/>
                <a:gd name="connsiteY1" fmla="*/ 1542359 h 1542359"/>
                <a:gd name="connsiteX2" fmla="*/ 3719 w 6227354"/>
                <a:gd name="connsiteY2" fmla="*/ 1539496 h 1542359"/>
                <a:gd name="connsiteX3" fmla="*/ 7580 w 6227354"/>
                <a:gd name="connsiteY3" fmla="*/ 0 h 1542359"/>
                <a:gd name="connsiteX0" fmla="*/ 7580 w 6400074"/>
                <a:gd name="connsiteY0" fmla="*/ 0 h 1547978"/>
                <a:gd name="connsiteX1" fmla="*/ 6400074 w 6400074"/>
                <a:gd name="connsiteY1" fmla="*/ 1547978 h 1547978"/>
                <a:gd name="connsiteX2" fmla="*/ 3719 w 6400074"/>
                <a:gd name="connsiteY2" fmla="*/ 1539496 h 1547978"/>
                <a:gd name="connsiteX3" fmla="*/ 7580 w 6400074"/>
                <a:gd name="connsiteY3" fmla="*/ 0 h 1547978"/>
                <a:gd name="connsiteX0" fmla="*/ 7580 w 6242373"/>
                <a:gd name="connsiteY0" fmla="*/ 0 h 1539496"/>
                <a:gd name="connsiteX1" fmla="*/ 6242373 w 6242373"/>
                <a:gd name="connsiteY1" fmla="*/ 1486170 h 1539496"/>
                <a:gd name="connsiteX2" fmla="*/ 3719 w 6242373"/>
                <a:gd name="connsiteY2" fmla="*/ 1539496 h 1539496"/>
                <a:gd name="connsiteX3" fmla="*/ 7580 w 6242373"/>
                <a:gd name="connsiteY3" fmla="*/ 0 h 1539496"/>
                <a:gd name="connsiteX0" fmla="*/ 7580 w 6279921"/>
                <a:gd name="connsiteY0" fmla="*/ 0 h 1542359"/>
                <a:gd name="connsiteX1" fmla="*/ 6279921 w 6279921"/>
                <a:gd name="connsiteY1" fmla="*/ 1542359 h 1542359"/>
                <a:gd name="connsiteX2" fmla="*/ 3719 w 6279921"/>
                <a:gd name="connsiteY2" fmla="*/ 1539496 h 1542359"/>
                <a:gd name="connsiteX3" fmla="*/ 7580 w 6279921"/>
                <a:gd name="connsiteY3" fmla="*/ 0 h 1542359"/>
                <a:gd name="connsiteX0" fmla="*/ 7580 w 6362526"/>
                <a:gd name="connsiteY0" fmla="*/ 0 h 1542359"/>
                <a:gd name="connsiteX1" fmla="*/ 6362526 w 6362526"/>
                <a:gd name="connsiteY1" fmla="*/ 1542359 h 1542359"/>
                <a:gd name="connsiteX2" fmla="*/ 3719 w 6362526"/>
                <a:gd name="connsiteY2" fmla="*/ 1539496 h 1542359"/>
                <a:gd name="connsiteX3" fmla="*/ 7580 w 6362526"/>
                <a:gd name="connsiteY3" fmla="*/ 0 h 1542359"/>
                <a:gd name="connsiteX0" fmla="*/ 7580 w 6343726"/>
                <a:gd name="connsiteY0" fmla="*/ 0 h 1539496"/>
                <a:gd name="connsiteX1" fmla="*/ 6343726 w 6343726"/>
                <a:gd name="connsiteY1" fmla="*/ 1536740 h 1539496"/>
                <a:gd name="connsiteX2" fmla="*/ 3719 w 6343726"/>
                <a:gd name="connsiteY2" fmla="*/ 1539496 h 1539496"/>
                <a:gd name="connsiteX3" fmla="*/ 7580 w 6343726"/>
                <a:gd name="connsiteY3" fmla="*/ 0 h 1539496"/>
                <a:gd name="connsiteX0" fmla="*/ 7580 w 6359466"/>
                <a:gd name="connsiteY0" fmla="*/ 0 h 1539496"/>
                <a:gd name="connsiteX1" fmla="*/ 6359466 w 6359466"/>
                <a:gd name="connsiteY1" fmla="*/ 1538209 h 1539496"/>
                <a:gd name="connsiteX2" fmla="*/ 3719 w 6359466"/>
                <a:gd name="connsiteY2" fmla="*/ 1539496 h 1539496"/>
                <a:gd name="connsiteX3" fmla="*/ 7580 w 6359466"/>
                <a:gd name="connsiteY3" fmla="*/ 0 h 153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9466" h="1539496">
                  <a:moveTo>
                    <a:pt x="7580" y="0"/>
                  </a:moveTo>
                  <a:lnTo>
                    <a:pt x="6359466" y="1538209"/>
                  </a:lnTo>
                  <a:lnTo>
                    <a:pt x="3719" y="1539496"/>
                  </a:lnTo>
                  <a:cubicBezTo>
                    <a:pt x="0" y="1060044"/>
                    <a:pt x="11299" y="479452"/>
                    <a:pt x="758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0800000" scaled="1"/>
              <a:tileRect/>
            </a:gradFill>
            <a:ln w="9525" cmpd="sng">
              <a:noFill/>
              <a:miter lim="800000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 noChangeAspect="1"/>
            </p:cNvSpPr>
            <p:nvPr userDrawn="1"/>
          </p:nvSpPr>
          <p:spPr bwMode="gray">
            <a:xfrm rot="20517034">
              <a:off x="3040621" y="677653"/>
              <a:ext cx="3323367" cy="402994"/>
            </a:xfrm>
            <a:custGeom>
              <a:avLst/>
              <a:gdLst>
                <a:gd name="connsiteX0" fmla="*/ 105767 w 2620491"/>
                <a:gd name="connsiteY0" fmla="*/ 0 h 634588"/>
                <a:gd name="connsiteX1" fmla="*/ 2514724 w 2620491"/>
                <a:gd name="connsiteY1" fmla="*/ 0 h 634588"/>
                <a:gd name="connsiteX2" fmla="*/ 2589513 w 2620491"/>
                <a:gd name="connsiteY2" fmla="*/ 30979 h 634588"/>
                <a:gd name="connsiteX3" fmla="*/ 2620491 w 2620491"/>
                <a:gd name="connsiteY3" fmla="*/ 105768 h 634588"/>
                <a:gd name="connsiteX4" fmla="*/ 2620491 w 2620491"/>
                <a:gd name="connsiteY4" fmla="*/ 634588 h 634588"/>
                <a:gd name="connsiteX5" fmla="*/ 2620491 w 2620491"/>
                <a:gd name="connsiteY5" fmla="*/ 634588 h 634588"/>
                <a:gd name="connsiteX6" fmla="*/ 2620491 w 2620491"/>
                <a:gd name="connsiteY6" fmla="*/ 634588 h 634588"/>
                <a:gd name="connsiteX7" fmla="*/ 0 w 2620491"/>
                <a:gd name="connsiteY7" fmla="*/ 634588 h 634588"/>
                <a:gd name="connsiteX8" fmla="*/ 0 w 2620491"/>
                <a:gd name="connsiteY8" fmla="*/ 634588 h 634588"/>
                <a:gd name="connsiteX9" fmla="*/ 0 w 2620491"/>
                <a:gd name="connsiteY9" fmla="*/ 634588 h 634588"/>
                <a:gd name="connsiteX10" fmla="*/ 0 w 2620491"/>
                <a:gd name="connsiteY10" fmla="*/ 105767 h 634588"/>
                <a:gd name="connsiteX11" fmla="*/ 30979 w 2620491"/>
                <a:gd name="connsiteY11" fmla="*/ 30978 h 634588"/>
                <a:gd name="connsiteX12" fmla="*/ 105768 w 2620491"/>
                <a:gd name="connsiteY12" fmla="*/ 0 h 634588"/>
                <a:gd name="connsiteX13" fmla="*/ 105767 w 2620491"/>
                <a:gd name="connsiteY13" fmla="*/ 0 h 634588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0 w 2620491"/>
                <a:gd name="connsiteY10" fmla="*/ 106542 h 635363"/>
                <a:gd name="connsiteX11" fmla="*/ 30979 w 2620491"/>
                <a:gd name="connsiteY11" fmla="*/ 31753 h 635363"/>
                <a:gd name="connsiteX12" fmla="*/ 105768 w 2620491"/>
                <a:gd name="connsiteY12" fmla="*/ 775 h 635363"/>
                <a:gd name="connsiteX13" fmla="*/ 401739 w 2620491"/>
                <a:gd name="connsiteY13" fmla="*/ 0 h 635363"/>
                <a:gd name="connsiteX0" fmla="*/ 437716 w 2656468"/>
                <a:gd name="connsiteY0" fmla="*/ 0 h 635363"/>
                <a:gd name="connsiteX1" fmla="*/ 2550701 w 2656468"/>
                <a:gd name="connsiteY1" fmla="*/ 775 h 635363"/>
                <a:gd name="connsiteX2" fmla="*/ 2625490 w 2656468"/>
                <a:gd name="connsiteY2" fmla="*/ 31754 h 635363"/>
                <a:gd name="connsiteX3" fmla="*/ 2656468 w 2656468"/>
                <a:gd name="connsiteY3" fmla="*/ 106543 h 635363"/>
                <a:gd name="connsiteX4" fmla="*/ 2656468 w 2656468"/>
                <a:gd name="connsiteY4" fmla="*/ 635363 h 635363"/>
                <a:gd name="connsiteX5" fmla="*/ 2656468 w 2656468"/>
                <a:gd name="connsiteY5" fmla="*/ 635363 h 635363"/>
                <a:gd name="connsiteX6" fmla="*/ 2656468 w 2656468"/>
                <a:gd name="connsiteY6" fmla="*/ 635363 h 635363"/>
                <a:gd name="connsiteX7" fmla="*/ 35977 w 2656468"/>
                <a:gd name="connsiteY7" fmla="*/ 635363 h 635363"/>
                <a:gd name="connsiteX8" fmla="*/ 35977 w 2656468"/>
                <a:gd name="connsiteY8" fmla="*/ 635363 h 635363"/>
                <a:gd name="connsiteX9" fmla="*/ 35977 w 2656468"/>
                <a:gd name="connsiteY9" fmla="*/ 635363 h 635363"/>
                <a:gd name="connsiteX10" fmla="*/ 35977 w 2656468"/>
                <a:gd name="connsiteY10" fmla="*/ 106542 h 635363"/>
                <a:gd name="connsiteX11" fmla="*/ 66956 w 2656468"/>
                <a:gd name="connsiteY11" fmla="*/ 31753 h 635363"/>
                <a:gd name="connsiteX12" fmla="*/ 437716 w 2656468"/>
                <a:gd name="connsiteY12" fmla="*/ 0 h 635363"/>
                <a:gd name="connsiteX0" fmla="*/ 413957 w 2632709"/>
                <a:gd name="connsiteY0" fmla="*/ 6650 h 642013"/>
                <a:gd name="connsiteX1" fmla="*/ 2526942 w 2632709"/>
                <a:gd name="connsiteY1" fmla="*/ 7425 h 642013"/>
                <a:gd name="connsiteX2" fmla="*/ 2601731 w 2632709"/>
                <a:gd name="connsiteY2" fmla="*/ 38404 h 642013"/>
                <a:gd name="connsiteX3" fmla="*/ 2632709 w 2632709"/>
                <a:gd name="connsiteY3" fmla="*/ 113193 h 642013"/>
                <a:gd name="connsiteX4" fmla="*/ 2632709 w 2632709"/>
                <a:gd name="connsiteY4" fmla="*/ 642013 h 642013"/>
                <a:gd name="connsiteX5" fmla="*/ 2632709 w 2632709"/>
                <a:gd name="connsiteY5" fmla="*/ 642013 h 642013"/>
                <a:gd name="connsiteX6" fmla="*/ 2632709 w 2632709"/>
                <a:gd name="connsiteY6" fmla="*/ 642013 h 642013"/>
                <a:gd name="connsiteX7" fmla="*/ 12218 w 2632709"/>
                <a:gd name="connsiteY7" fmla="*/ 642013 h 642013"/>
                <a:gd name="connsiteX8" fmla="*/ 12218 w 2632709"/>
                <a:gd name="connsiteY8" fmla="*/ 642013 h 642013"/>
                <a:gd name="connsiteX9" fmla="*/ 12218 w 2632709"/>
                <a:gd name="connsiteY9" fmla="*/ 642013 h 642013"/>
                <a:gd name="connsiteX10" fmla="*/ 12218 w 2632709"/>
                <a:gd name="connsiteY10" fmla="*/ 113192 h 642013"/>
                <a:gd name="connsiteX11" fmla="*/ 373863 w 2632709"/>
                <a:gd name="connsiteY11" fmla="*/ 17757 h 642013"/>
                <a:gd name="connsiteX12" fmla="*/ 413957 w 2632709"/>
                <a:gd name="connsiteY12" fmla="*/ 6650 h 642013"/>
                <a:gd name="connsiteX0" fmla="*/ 401739 w 2620491"/>
                <a:gd name="connsiteY0" fmla="*/ 6650 h 642013"/>
                <a:gd name="connsiteX1" fmla="*/ 2514724 w 2620491"/>
                <a:gd name="connsiteY1" fmla="*/ 7425 h 642013"/>
                <a:gd name="connsiteX2" fmla="*/ 2589513 w 2620491"/>
                <a:gd name="connsiteY2" fmla="*/ 38404 h 642013"/>
                <a:gd name="connsiteX3" fmla="*/ 2620491 w 2620491"/>
                <a:gd name="connsiteY3" fmla="*/ 113193 h 642013"/>
                <a:gd name="connsiteX4" fmla="*/ 2620491 w 2620491"/>
                <a:gd name="connsiteY4" fmla="*/ 642013 h 642013"/>
                <a:gd name="connsiteX5" fmla="*/ 2620491 w 2620491"/>
                <a:gd name="connsiteY5" fmla="*/ 642013 h 642013"/>
                <a:gd name="connsiteX6" fmla="*/ 2620491 w 2620491"/>
                <a:gd name="connsiteY6" fmla="*/ 642013 h 642013"/>
                <a:gd name="connsiteX7" fmla="*/ 0 w 2620491"/>
                <a:gd name="connsiteY7" fmla="*/ 642013 h 642013"/>
                <a:gd name="connsiteX8" fmla="*/ 0 w 2620491"/>
                <a:gd name="connsiteY8" fmla="*/ 642013 h 642013"/>
                <a:gd name="connsiteX9" fmla="*/ 0 w 2620491"/>
                <a:gd name="connsiteY9" fmla="*/ 642013 h 642013"/>
                <a:gd name="connsiteX10" fmla="*/ 0 w 2620491"/>
                <a:gd name="connsiteY10" fmla="*/ 113192 h 642013"/>
                <a:gd name="connsiteX11" fmla="*/ 361645 w 2620491"/>
                <a:gd name="connsiteY11" fmla="*/ 17757 h 642013"/>
                <a:gd name="connsiteX12" fmla="*/ 401739 w 2620491"/>
                <a:gd name="connsiteY12" fmla="*/ 6650 h 642013"/>
                <a:gd name="connsiteX0" fmla="*/ 401739 w 2620491"/>
                <a:gd name="connsiteY0" fmla="*/ 27596 h 662959"/>
                <a:gd name="connsiteX1" fmla="*/ 2514724 w 2620491"/>
                <a:gd name="connsiteY1" fmla="*/ 28371 h 662959"/>
                <a:gd name="connsiteX2" fmla="*/ 2589513 w 2620491"/>
                <a:gd name="connsiteY2" fmla="*/ 59350 h 662959"/>
                <a:gd name="connsiteX3" fmla="*/ 2620491 w 2620491"/>
                <a:gd name="connsiteY3" fmla="*/ 134139 h 662959"/>
                <a:gd name="connsiteX4" fmla="*/ 2620491 w 2620491"/>
                <a:gd name="connsiteY4" fmla="*/ 662959 h 662959"/>
                <a:gd name="connsiteX5" fmla="*/ 2620491 w 2620491"/>
                <a:gd name="connsiteY5" fmla="*/ 662959 h 662959"/>
                <a:gd name="connsiteX6" fmla="*/ 2620491 w 2620491"/>
                <a:gd name="connsiteY6" fmla="*/ 662959 h 662959"/>
                <a:gd name="connsiteX7" fmla="*/ 0 w 2620491"/>
                <a:gd name="connsiteY7" fmla="*/ 662959 h 662959"/>
                <a:gd name="connsiteX8" fmla="*/ 0 w 2620491"/>
                <a:gd name="connsiteY8" fmla="*/ 662959 h 662959"/>
                <a:gd name="connsiteX9" fmla="*/ 0 w 2620491"/>
                <a:gd name="connsiteY9" fmla="*/ 662959 h 662959"/>
                <a:gd name="connsiteX10" fmla="*/ 184421 w 2620491"/>
                <a:gd name="connsiteY10" fmla="*/ 259818 h 662959"/>
                <a:gd name="connsiteX11" fmla="*/ 361645 w 2620491"/>
                <a:gd name="connsiteY11" fmla="*/ 38703 h 662959"/>
                <a:gd name="connsiteX12" fmla="*/ 401739 w 2620491"/>
                <a:gd name="connsiteY12" fmla="*/ 27596 h 662959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184421 w 2620491"/>
                <a:gd name="connsiteY10" fmla="*/ 232222 h 635363"/>
                <a:gd name="connsiteX11" fmla="*/ 271362 w 2620491"/>
                <a:gd name="connsiteY11" fmla="*/ 50713 h 635363"/>
                <a:gd name="connsiteX12" fmla="*/ 401739 w 2620491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59321 w 2679812"/>
                <a:gd name="connsiteY8" fmla="*/ 635363 h 635363"/>
                <a:gd name="connsiteX9" fmla="*/ 0 w 2679812"/>
                <a:gd name="connsiteY9" fmla="*/ 614348 h 635363"/>
                <a:gd name="connsiteX10" fmla="*/ 243742 w 2679812"/>
                <a:gd name="connsiteY10" fmla="*/ 232222 h 635363"/>
                <a:gd name="connsiteX11" fmla="*/ 330683 w 2679812"/>
                <a:gd name="connsiteY11" fmla="*/ 50713 h 635363"/>
                <a:gd name="connsiteX12" fmla="*/ 461060 w 2679812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0 w 2679812"/>
                <a:gd name="connsiteY8" fmla="*/ 614348 h 635363"/>
                <a:gd name="connsiteX9" fmla="*/ 243742 w 2679812"/>
                <a:gd name="connsiteY9" fmla="*/ 232222 h 635363"/>
                <a:gd name="connsiteX10" fmla="*/ 330683 w 2679812"/>
                <a:gd name="connsiteY10" fmla="*/ 50713 h 635363"/>
                <a:gd name="connsiteX11" fmla="*/ 461060 w 2679812"/>
                <a:gd name="connsiteY11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0 w 2679812"/>
                <a:gd name="connsiteY7" fmla="*/ 614348 h 635363"/>
                <a:gd name="connsiteX8" fmla="*/ 243742 w 2679812"/>
                <a:gd name="connsiteY8" fmla="*/ 232222 h 635363"/>
                <a:gd name="connsiteX9" fmla="*/ 330683 w 2679812"/>
                <a:gd name="connsiteY9" fmla="*/ 50713 h 635363"/>
                <a:gd name="connsiteX10" fmla="*/ 461060 w 2679812"/>
                <a:gd name="connsiteY10" fmla="*/ 0 h 635363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35969 w 2679812"/>
                <a:gd name="connsiteY8" fmla="*/ 235700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14061 h 649424"/>
                <a:gd name="connsiteX1" fmla="*/ 2574045 w 2679812"/>
                <a:gd name="connsiteY1" fmla="*/ 14836 h 649424"/>
                <a:gd name="connsiteX2" fmla="*/ 2648834 w 2679812"/>
                <a:gd name="connsiteY2" fmla="*/ 45815 h 649424"/>
                <a:gd name="connsiteX3" fmla="*/ 2679812 w 2679812"/>
                <a:gd name="connsiteY3" fmla="*/ 120604 h 649424"/>
                <a:gd name="connsiteX4" fmla="*/ 2679812 w 2679812"/>
                <a:gd name="connsiteY4" fmla="*/ 649424 h 649424"/>
                <a:gd name="connsiteX5" fmla="*/ 2679812 w 2679812"/>
                <a:gd name="connsiteY5" fmla="*/ 649424 h 649424"/>
                <a:gd name="connsiteX6" fmla="*/ 2679812 w 2679812"/>
                <a:gd name="connsiteY6" fmla="*/ 649424 h 649424"/>
                <a:gd name="connsiteX7" fmla="*/ 0 w 2679812"/>
                <a:gd name="connsiteY7" fmla="*/ 628409 h 649424"/>
                <a:gd name="connsiteX8" fmla="*/ 235969 w 2679812"/>
                <a:gd name="connsiteY8" fmla="*/ 246148 h 649424"/>
                <a:gd name="connsiteX9" fmla="*/ 308747 w 2679812"/>
                <a:gd name="connsiteY9" fmla="*/ 99204 h 649424"/>
                <a:gd name="connsiteX10" fmla="*/ 461060 w 2679812"/>
                <a:gd name="connsiteY10" fmla="*/ 14061 h 649424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-1 h 635362"/>
                <a:gd name="connsiteX1" fmla="*/ 2574045 w 2679812"/>
                <a:gd name="connsiteY1" fmla="*/ 774 h 635362"/>
                <a:gd name="connsiteX2" fmla="*/ 2648834 w 2679812"/>
                <a:gd name="connsiteY2" fmla="*/ 31753 h 635362"/>
                <a:gd name="connsiteX3" fmla="*/ 2679812 w 2679812"/>
                <a:gd name="connsiteY3" fmla="*/ 106542 h 635362"/>
                <a:gd name="connsiteX4" fmla="*/ 2679812 w 2679812"/>
                <a:gd name="connsiteY4" fmla="*/ 635362 h 635362"/>
                <a:gd name="connsiteX5" fmla="*/ 2679812 w 2679812"/>
                <a:gd name="connsiteY5" fmla="*/ 635362 h 635362"/>
                <a:gd name="connsiteX6" fmla="*/ 2679812 w 2679812"/>
                <a:gd name="connsiteY6" fmla="*/ 635362 h 635362"/>
                <a:gd name="connsiteX7" fmla="*/ 0 w 2679812"/>
                <a:gd name="connsiteY7" fmla="*/ 614347 h 635362"/>
                <a:gd name="connsiteX8" fmla="*/ 235969 w 2679812"/>
                <a:gd name="connsiteY8" fmla="*/ 232086 h 635362"/>
                <a:gd name="connsiteX9" fmla="*/ 308747 w 2679812"/>
                <a:gd name="connsiteY9" fmla="*/ 85142 h 635362"/>
                <a:gd name="connsiteX10" fmla="*/ 461060 w 2679812"/>
                <a:gd name="connsiteY10" fmla="*/ -1 h 635362"/>
                <a:gd name="connsiteX0" fmla="*/ 461060 w 2679812"/>
                <a:gd name="connsiteY0" fmla="*/ 1 h 635364"/>
                <a:gd name="connsiteX1" fmla="*/ 2574045 w 2679812"/>
                <a:gd name="connsiteY1" fmla="*/ 776 h 635364"/>
                <a:gd name="connsiteX2" fmla="*/ 2648834 w 2679812"/>
                <a:gd name="connsiteY2" fmla="*/ 31755 h 635364"/>
                <a:gd name="connsiteX3" fmla="*/ 2679812 w 2679812"/>
                <a:gd name="connsiteY3" fmla="*/ 106544 h 635364"/>
                <a:gd name="connsiteX4" fmla="*/ 2679812 w 2679812"/>
                <a:gd name="connsiteY4" fmla="*/ 635364 h 635364"/>
                <a:gd name="connsiteX5" fmla="*/ 2679812 w 2679812"/>
                <a:gd name="connsiteY5" fmla="*/ 635364 h 635364"/>
                <a:gd name="connsiteX6" fmla="*/ 0 w 2679812"/>
                <a:gd name="connsiteY6" fmla="*/ 614349 h 635364"/>
                <a:gd name="connsiteX7" fmla="*/ 235969 w 2679812"/>
                <a:gd name="connsiteY7" fmla="*/ 232088 h 635364"/>
                <a:gd name="connsiteX8" fmla="*/ 308747 w 2679812"/>
                <a:gd name="connsiteY8" fmla="*/ 85144 h 635364"/>
                <a:gd name="connsiteX9" fmla="*/ 461060 w 2679812"/>
                <a:gd name="connsiteY9" fmla="*/ 1 h 635364"/>
                <a:gd name="connsiteX0" fmla="*/ 461060 w 2913910"/>
                <a:gd name="connsiteY0" fmla="*/ -1 h 635364"/>
                <a:gd name="connsiteX1" fmla="*/ 2574045 w 2913910"/>
                <a:gd name="connsiteY1" fmla="*/ 774 h 635364"/>
                <a:gd name="connsiteX2" fmla="*/ 2648834 w 2913910"/>
                <a:gd name="connsiteY2" fmla="*/ 31753 h 635364"/>
                <a:gd name="connsiteX3" fmla="*/ 2679812 w 2913910"/>
                <a:gd name="connsiteY3" fmla="*/ 106542 h 635364"/>
                <a:gd name="connsiteX4" fmla="*/ 2679812 w 2913910"/>
                <a:gd name="connsiteY4" fmla="*/ 635362 h 635364"/>
                <a:gd name="connsiteX5" fmla="*/ 2913910 w 2913910"/>
                <a:gd name="connsiteY5" fmla="*/ 635364 h 635364"/>
                <a:gd name="connsiteX6" fmla="*/ 0 w 2913910"/>
                <a:gd name="connsiteY6" fmla="*/ 614347 h 635364"/>
                <a:gd name="connsiteX7" fmla="*/ 235969 w 2913910"/>
                <a:gd name="connsiteY7" fmla="*/ 232086 h 635364"/>
                <a:gd name="connsiteX8" fmla="*/ 308747 w 2913910"/>
                <a:gd name="connsiteY8" fmla="*/ 85142 h 635364"/>
                <a:gd name="connsiteX9" fmla="*/ 461060 w 2913910"/>
                <a:gd name="connsiteY9" fmla="*/ -1 h 635364"/>
                <a:gd name="connsiteX0" fmla="*/ 461060 w 2913910"/>
                <a:gd name="connsiteY0" fmla="*/ 1 h 635366"/>
                <a:gd name="connsiteX1" fmla="*/ 2574045 w 2913910"/>
                <a:gd name="connsiteY1" fmla="*/ 776 h 635366"/>
                <a:gd name="connsiteX2" fmla="*/ 2648834 w 2913910"/>
                <a:gd name="connsiteY2" fmla="*/ 31755 h 635366"/>
                <a:gd name="connsiteX3" fmla="*/ 2679812 w 2913910"/>
                <a:gd name="connsiteY3" fmla="*/ 106544 h 635366"/>
                <a:gd name="connsiteX4" fmla="*/ 2913910 w 2913910"/>
                <a:gd name="connsiteY4" fmla="*/ 635366 h 635366"/>
                <a:gd name="connsiteX5" fmla="*/ 0 w 2913910"/>
                <a:gd name="connsiteY5" fmla="*/ 614349 h 635366"/>
                <a:gd name="connsiteX6" fmla="*/ 235969 w 2913910"/>
                <a:gd name="connsiteY6" fmla="*/ 232088 h 635366"/>
                <a:gd name="connsiteX7" fmla="*/ 308747 w 2913910"/>
                <a:gd name="connsiteY7" fmla="*/ 85144 h 635366"/>
                <a:gd name="connsiteX8" fmla="*/ 461060 w 2913910"/>
                <a:gd name="connsiteY8" fmla="*/ 1 h 635366"/>
                <a:gd name="connsiteX0" fmla="*/ 461060 w 2913910"/>
                <a:gd name="connsiteY0" fmla="*/ 2565 h 637930"/>
                <a:gd name="connsiteX1" fmla="*/ 2574045 w 2913910"/>
                <a:gd name="connsiteY1" fmla="*/ 3340 h 637930"/>
                <a:gd name="connsiteX2" fmla="*/ 2648834 w 2913910"/>
                <a:gd name="connsiteY2" fmla="*/ 34319 h 637930"/>
                <a:gd name="connsiteX3" fmla="*/ 2683857 w 2913910"/>
                <a:gd name="connsiteY3" fmla="*/ 209257 h 637930"/>
                <a:gd name="connsiteX4" fmla="*/ 2913910 w 2913910"/>
                <a:gd name="connsiteY4" fmla="*/ 637930 h 637930"/>
                <a:gd name="connsiteX5" fmla="*/ 0 w 2913910"/>
                <a:gd name="connsiteY5" fmla="*/ 616913 h 637930"/>
                <a:gd name="connsiteX6" fmla="*/ 235969 w 2913910"/>
                <a:gd name="connsiteY6" fmla="*/ 234652 h 637930"/>
                <a:gd name="connsiteX7" fmla="*/ 308747 w 2913910"/>
                <a:gd name="connsiteY7" fmla="*/ 87708 h 637930"/>
                <a:gd name="connsiteX8" fmla="*/ 461060 w 2913910"/>
                <a:gd name="connsiteY8" fmla="*/ 2565 h 63793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48834 w 2913910"/>
                <a:gd name="connsiteY2" fmla="*/ 35989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01389 w 2913910"/>
                <a:gd name="connsiteY2" fmla="*/ 37647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18283 h 653648"/>
                <a:gd name="connsiteX1" fmla="*/ 2492787 w 2913910"/>
                <a:gd name="connsiteY1" fmla="*/ 14048 h 653648"/>
                <a:gd name="connsiteX2" fmla="*/ 2601389 w 2913910"/>
                <a:gd name="connsiteY2" fmla="*/ 51695 h 653648"/>
                <a:gd name="connsiteX3" fmla="*/ 2711503 w 2913910"/>
                <a:gd name="connsiteY3" fmla="*/ 324216 h 653648"/>
                <a:gd name="connsiteX4" fmla="*/ 2913910 w 2913910"/>
                <a:gd name="connsiteY4" fmla="*/ 653648 h 653648"/>
                <a:gd name="connsiteX5" fmla="*/ 0 w 2913910"/>
                <a:gd name="connsiteY5" fmla="*/ 632631 h 653648"/>
                <a:gd name="connsiteX6" fmla="*/ 235969 w 2913910"/>
                <a:gd name="connsiteY6" fmla="*/ 250370 h 653648"/>
                <a:gd name="connsiteX7" fmla="*/ 308747 w 2913910"/>
                <a:gd name="connsiteY7" fmla="*/ 103426 h 653648"/>
                <a:gd name="connsiteX8" fmla="*/ 461060 w 2913910"/>
                <a:gd name="connsiteY8" fmla="*/ 18283 h 653648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0 h 635365"/>
                <a:gd name="connsiteX1" fmla="*/ 2487647 w 2913910"/>
                <a:gd name="connsiteY1" fmla="*/ 9694 h 635365"/>
                <a:gd name="connsiteX2" fmla="*/ 2629548 w 2913910"/>
                <a:gd name="connsiteY2" fmla="*/ 65375 h 635365"/>
                <a:gd name="connsiteX3" fmla="*/ 2711503 w 2913910"/>
                <a:gd name="connsiteY3" fmla="*/ 305933 h 635365"/>
                <a:gd name="connsiteX4" fmla="*/ 2913910 w 2913910"/>
                <a:gd name="connsiteY4" fmla="*/ 635365 h 635365"/>
                <a:gd name="connsiteX5" fmla="*/ 0 w 2913910"/>
                <a:gd name="connsiteY5" fmla="*/ 614348 h 635365"/>
                <a:gd name="connsiteX6" fmla="*/ 235969 w 2913910"/>
                <a:gd name="connsiteY6" fmla="*/ 232087 h 635365"/>
                <a:gd name="connsiteX7" fmla="*/ 308747 w 2913910"/>
                <a:gd name="connsiteY7" fmla="*/ 85143 h 635365"/>
                <a:gd name="connsiteX8" fmla="*/ 461060 w 2913910"/>
                <a:gd name="connsiteY8" fmla="*/ 0 h 635365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56507"/>
                <a:gd name="connsiteY0" fmla="*/ 0 h 633392"/>
                <a:gd name="connsiteX1" fmla="*/ 2487647 w 2956507"/>
                <a:gd name="connsiteY1" fmla="*/ 9694 h 633392"/>
                <a:gd name="connsiteX2" fmla="*/ 2629548 w 2956507"/>
                <a:gd name="connsiteY2" fmla="*/ 65375 h 633392"/>
                <a:gd name="connsiteX3" fmla="*/ 2711503 w 2956507"/>
                <a:gd name="connsiteY3" fmla="*/ 305933 h 633392"/>
                <a:gd name="connsiteX4" fmla="*/ 2956507 w 2956507"/>
                <a:gd name="connsiteY4" fmla="*/ 633392 h 633392"/>
                <a:gd name="connsiteX5" fmla="*/ 0 w 2956507"/>
                <a:gd name="connsiteY5" fmla="*/ 614348 h 633392"/>
                <a:gd name="connsiteX6" fmla="*/ 235969 w 2956507"/>
                <a:gd name="connsiteY6" fmla="*/ 232087 h 633392"/>
                <a:gd name="connsiteX7" fmla="*/ 308747 w 2956507"/>
                <a:gd name="connsiteY7" fmla="*/ 85143 h 633392"/>
                <a:gd name="connsiteX8" fmla="*/ 461060 w 2956507"/>
                <a:gd name="connsiteY8" fmla="*/ 0 h 633392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19 h 629236"/>
                <a:gd name="connsiteX1" fmla="*/ 2480221 w 2950071"/>
                <a:gd name="connsiteY1" fmla="*/ 0 h 629236"/>
                <a:gd name="connsiteX2" fmla="*/ 2629548 w 2950071"/>
                <a:gd name="connsiteY2" fmla="*/ 76372 h 629236"/>
                <a:gd name="connsiteX3" fmla="*/ 2711503 w 2950071"/>
                <a:gd name="connsiteY3" fmla="*/ 309352 h 629236"/>
                <a:gd name="connsiteX4" fmla="*/ 2950071 w 2950071"/>
                <a:gd name="connsiteY4" fmla="*/ 629236 h 629236"/>
                <a:gd name="connsiteX5" fmla="*/ 0 w 2950071"/>
                <a:gd name="connsiteY5" fmla="*/ 617767 h 629236"/>
                <a:gd name="connsiteX6" fmla="*/ 235969 w 2950071"/>
                <a:gd name="connsiteY6" fmla="*/ 235506 h 629236"/>
                <a:gd name="connsiteX7" fmla="*/ 308747 w 2950071"/>
                <a:gd name="connsiteY7" fmla="*/ 88562 h 629236"/>
                <a:gd name="connsiteX8" fmla="*/ 461060 w 2950071"/>
                <a:gd name="connsiteY8" fmla="*/ 3419 h 629236"/>
                <a:gd name="connsiteX0" fmla="*/ 461060 w 2950071"/>
                <a:gd name="connsiteY0" fmla="*/ 0 h 625817"/>
                <a:gd name="connsiteX1" fmla="*/ 2480221 w 2950071"/>
                <a:gd name="connsiteY1" fmla="*/ 9691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22 h 629239"/>
                <a:gd name="connsiteX1" fmla="*/ 2480221 w 2950071"/>
                <a:gd name="connsiteY1" fmla="*/ 0 h 629239"/>
                <a:gd name="connsiteX2" fmla="*/ 2629548 w 2950071"/>
                <a:gd name="connsiteY2" fmla="*/ 76375 h 629239"/>
                <a:gd name="connsiteX3" fmla="*/ 2711503 w 2950071"/>
                <a:gd name="connsiteY3" fmla="*/ 309355 h 629239"/>
                <a:gd name="connsiteX4" fmla="*/ 2950071 w 2950071"/>
                <a:gd name="connsiteY4" fmla="*/ 629239 h 629239"/>
                <a:gd name="connsiteX5" fmla="*/ 0 w 2950071"/>
                <a:gd name="connsiteY5" fmla="*/ 617770 h 629239"/>
                <a:gd name="connsiteX6" fmla="*/ 235969 w 2950071"/>
                <a:gd name="connsiteY6" fmla="*/ 235509 h 629239"/>
                <a:gd name="connsiteX7" fmla="*/ 308747 w 2950071"/>
                <a:gd name="connsiteY7" fmla="*/ 88565 h 629239"/>
                <a:gd name="connsiteX8" fmla="*/ 461060 w 2950071"/>
                <a:gd name="connsiteY8" fmla="*/ 3422 h 629239"/>
                <a:gd name="connsiteX0" fmla="*/ 464774 w 2950071"/>
                <a:gd name="connsiteY0" fmla="*/ 0 h 632372"/>
                <a:gd name="connsiteX1" fmla="*/ 2480221 w 2950071"/>
                <a:gd name="connsiteY1" fmla="*/ 3133 h 632372"/>
                <a:gd name="connsiteX2" fmla="*/ 2629548 w 2950071"/>
                <a:gd name="connsiteY2" fmla="*/ 79508 h 632372"/>
                <a:gd name="connsiteX3" fmla="*/ 2711503 w 2950071"/>
                <a:gd name="connsiteY3" fmla="*/ 312488 h 632372"/>
                <a:gd name="connsiteX4" fmla="*/ 2950071 w 2950071"/>
                <a:gd name="connsiteY4" fmla="*/ 632372 h 632372"/>
                <a:gd name="connsiteX5" fmla="*/ 0 w 2950071"/>
                <a:gd name="connsiteY5" fmla="*/ 620903 h 632372"/>
                <a:gd name="connsiteX6" fmla="*/ 235969 w 2950071"/>
                <a:gd name="connsiteY6" fmla="*/ 238642 h 632372"/>
                <a:gd name="connsiteX7" fmla="*/ 308747 w 2950071"/>
                <a:gd name="connsiteY7" fmla="*/ 91698 h 632372"/>
                <a:gd name="connsiteX8" fmla="*/ 464774 w 2950071"/>
                <a:gd name="connsiteY8" fmla="*/ 0 h 632372"/>
                <a:gd name="connsiteX0" fmla="*/ 472201 w 2957498"/>
                <a:gd name="connsiteY0" fmla="*/ 0 h 632372"/>
                <a:gd name="connsiteX1" fmla="*/ 2487648 w 2957498"/>
                <a:gd name="connsiteY1" fmla="*/ 3133 h 632372"/>
                <a:gd name="connsiteX2" fmla="*/ 2636975 w 2957498"/>
                <a:gd name="connsiteY2" fmla="*/ 79508 h 632372"/>
                <a:gd name="connsiteX3" fmla="*/ 2718930 w 2957498"/>
                <a:gd name="connsiteY3" fmla="*/ 312488 h 632372"/>
                <a:gd name="connsiteX4" fmla="*/ 2957498 w 2957498"/>
                <a:gd name="connsiteY4" fmla="*/ 632372 h 632372"/>
                <a:gd name="connsiteX5" fmla="*/ 0 w 2957498"/>
                <a:gd name="connsiteY5" fmla="*/ 627458 h 632372"/>
                <a:gd name="connsiteX6" fmla="*/ 243396 w 2957498"/>
                <a:gd name="connsiteY6" fmla="*/ 238642 h 632372"/>
                <a:gd name="connsiteX7" fmla="*/ 316174 w 2957498"/>
                <a:gd name="connsiteY7" fmla="*/ 91698 h 632372"/>
                <a:gd name="connsiteX8" fmla="*/ 472201 w 2957498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887 w 2961211"/>
                <a:gd name="connsiteY7" fmla="*/ 91698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1211" h="634013">
                  <a:moveTo>
                    <a:pt x="475914" y="0"/>
                  </a:moveTo>
                  <a:lnTo>
                    <a:pt x="2491361" y="3133"/>
                  </a:lnTo>
                  <a:cubicBezTo>
                    <a:pt x="2552825" y="1090"/>
                    <a:pt x="2602141" y="27949"/>
                    <a:pt x="2640688" y="79508"/>
                  </a:cubicBezTo>
                  <a:cubicBezTo>
                    <a:pt x="2679235" y="131067"/>
                    <a:pt x="2699014" y="232458"/>
                    <a:pt x="2722643" y="312488"/>
                  </a:cubicBezTo>
                  <a:cubicBezTo>
                    <a:pt x="2746272" y="392518"/>
                    <a:pt x="2785913" y="624684"/>
                    <a:pt x="2961211" y="632372"/>
                  </a:cubicBezTo>
                  <a:lnTo>
                    <a:pt x="0" y="634013"/>
                  </a:lnTo>
                  <a:cubicBezTo>
                    <a:pt x="170609" y="625797"/>
                    <a:pt x="201085" y="341785"/>
                    <a:pt x="235934" y="242588"/>
                  </a:cubicBezTo>
                  <a:cubicBezTo>
                    <a:pt x="270783" y="143391"/>
                    <a:pt x="279389" y="115426"/>
                    <a:pt x="319386" y="74995"/>
                  </a:cubicBezTo>
                  <a:cubicBezTo>
                    <a:pt x="359383" y="34564"/>
                    <a:pt x="396464" y="801"/>
                    <a:pt x="4759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33000">
                  <a:schemeClr val="accent2">
                    <a:lumMod val="75000"/>
                  </a:schemeClr>
                </a:gs>
                <a:gs pos="85000">
                  <a:schemeClr val="accent2">
                    <a:lumMod val="50000"/>
                  </a:schemeClr>
                </a:gs>
              </a:gsLst>
              <a:lin ang="8100000" scaled="1"/>
              <a:tileRect/>
            </a:gradFill>
            <a:ln w="6350" cmpd="sng">
              <a:noFill/>
              <a:miter lim="800000"/>
            </a:ln>
            <a:effectLst>
              <a:outerShdw blurRad="152400" dist="50800" dir="16200000" rotWithShape="0">
                <a:prstClr val="black">
                  <a:alpha val="32000"/>
                </a:prstClr>
              </a:outerShdw>
            </a:effectLst>
            <a:scene3d>
              <a:camera prst="orthographicFront"/>
              <a:lightRig rig="soft" dir="t">
                <a:rot lat="0" lon="0" rev="19800000"/>
              </a:lightRig>
            </a:scene3d>
            <a:sp3d prstMaterial="softEdge">
              <a:bevelT w="1905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 noChangeAspect="1"/>
            </p:cNvSpPr>
            <p:nvPr userDrawn="1"/>
          </p:nvSpPr>
          <p:spPr bwMode="gray">
            <a:xfrm rot="20517034">
              <a:off x="467355" y="1163751"/>
              <a:ext cx="4565948" cy="553670"/>
            </a:xfrm>
            <a:custGeom>
              <a:avLst/>
              <a:gdLst>
                <a:gd name="connsiteX0" fmla="*/ 105767 w 2620491"/>
                <a:gd name="connsiteY0" fmla="*/ 0 h 634588"/>
                <a:gd name="connsiteX1" fmla="*/ 2514724 w 2620491"/>
                <a:gd name="connsiteY1" fmla="*/ 0 h 634588"/>
                <a:gd name="connsiteX2" fmla="*/ 2589513 w 2620491"/>
                <a:gd name="connsiteY2" fmla="*/ 30979 h 634588"/>
                <a:gd name="connsiteX3" fmla="*/ 2620491 w 2620491"/>
                <a:gd name="connsiteY3" fmla="*/ 105768 h 634588"/>
                <a:gd name="connsiteX4" fmla="*/ 2620491 w 2620491"/>
                <a:gd name="connsiteY4" fmla="*/ 634588 h 634588"/>
                <a:gd name="connsiteX5" fmla="*/ 2620491 w 2620491"/>
                <a:gd name="connsiteY5" fmla="*/ 634588 h 634588"/>
                <a:gd name="connsiteX6" fmla="*/ 2620491 w 2620491"/>
                <a:gd name="connsiteY6" fmla="*/ 634588 h 634588"/>
                <a:gd name="connsiteX7" fmla="*/ 0 w 2620491"/>
                <a:gd name="connsiteY7" fmla="*/ 634588 h 634588"/>
                <a:gd name="connsiteX8" fmla="*/ 0 w 2620491"/>
                <a:gd name="connsiteY8" fmla="*/ 634588 h 634588"/>
                <a:gd name="connsiteX9" fmla="*/ 0 w 2620491"/>
                <a:gd name="connsiteY9" fmla="*/ 634588 h 634588"/>
                <a:gd name="connsiteX10" fmla="*/ 0 w 2620491"/>
                <a:gd name="connsiteY10" fmla="*/ 105767 h 634588"/>
                <a:gd name="connsiteX11" fmla="*/ 30979 w 2620491"/>
                <a:gd name="connsiteY11" fmla="*/ 30978 h 634588"/>
                <a:gd name="connsiteX12" fmla="*/ 105768 w 2620491"/>
                <a:gd name="connsiteY12" fmla="*/ 0 h 634588"/>
                <a:gd name="connsiteX13" fmla="*/ 105767 w 2620491"/>
                <a:gd name="connsiteY13" fmla="*/ 0 h 634588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0 w 2620491"/>
                <a:gd name="connsiteY10" fmla="*/ 106542 h 635363"/>
                <a:gd name="connsiteX11" fmla="*/ 30979 w 2620491"/>
                <a:gd name="connsiteY11" fmla="*/ 31753 h 635363"/>
                <a:gd name="connsiteX12" fmla="*/ 105768 w 2620491"/>
                <a:gd name="connsiteY12" fmla="*/ 775 h 635363"/>
                <a:gd name="connsiteX13" fmla="*/ 401739 w 2620491"/>
                <a:gd name="connsiteY13" fmla="*/ 0 h 635363"/>
                <a:gd name="connsiteX0" fmla="*/ 437716 w 2656468"/>
                <a:gd name="connsiteY0" fmla="*/ 0 h 635363"/>
                <a:gd name="connsiteX1" fmla="*/ 2550701 w 2656468"/>
                <a:gd name="connsiteY1" fmla="*/ 775 h 635363"/>
                <a:gd name="connsiteX2" fmla="*/ 2625490 w 2656468"/>
                <a:gd name="connsiteY2" fmla="*/ 31754 h 635363"/>
                <a:gd name="connsiteX3" fmla="*/ 2656468 w 2656468"/>
                <a:gd name="connsiteY3" fmla="*/ 106543 h 635363"/>
                <a:gd name="connsiteX4" fmla="*/ 2656468 w 2656468"/>
                <a:gd name="connsiteY4" fmla="*/ 635363 h 635363"/>
                <a:gd name="connsiteX5" fmla="*/ 2656468 w 2656468"/>
                <a:gd name="connsiteY5" fmla="*/ 635363 h 635363"/>
                <a:gd name="connsiteX6" fmla="*/ 2656468 w 2656468"/>
                <a:gd name="connsiteY6" fmla="*/ 635363 h 635363"/>
                <a:gd name="connsiteX7" fmla="*/ 35977 w 2656468"/>
                <a:gd name="connsiteY7" fmla="*/ 635363 h 635363"/>
                <a:gd name="connsiteX8" fmla="*/ 35977 w 2656468"/>
                <a:gd name="connsiteY8" fmla="*/ 635363 h 635363"/>
                <a:gd name="connsiteX9" fmla="*/ 35977 w 2656468"/>
                <a:gd name="connsiteY9" fmla="*/ 635363 h 635363"/>
                <a:gd name="connsiteX10" fmla="*/ 35977 w 2656468"/>
                <a:gd name="connsiteY10" fmla="*/ 106542 h 635363"/>
                <a:gd name="connsiteX11" fmla="*/ 66956 w 2656468"/>
                <a:gd name="connsiteY11" fmla="*/ 31753 h 635363"/>
                <a:gd name="connsiteX12" fmla="*/ 437716 w 2656468"/>
                <a:gd name="connsiteY12" fmla="*/ 0 h 635363"/>
                <a:gd name="connsiteX0" fmla="*/ 413957 w 2632709"/>
                <a:gd name="connsiteY0" fmla="*/ 6650 h 642013"/>
                <a:gd name="connsiteX1" fmla="*/ 2526942 w 2632709"/>
                <a:gd name="connsiteY1" fmla="*/ 7425 h 642013"/>
                <a:gd name="connsiteX2" fmla="*/ 2601731 w 2632709"/>
                <a:gd name="connsiteY2" fmla="*/ 38404 h 642013"/>
                <a:gd name="connsiteX3" fmla="*/ 2632709 w 2632709"/>
                <a:gd name="connsiteY3" fmla="*/ 113193 h 642013"/>
                <a:gd name="connsiteX4" fmla="*/ 2632709 w 2632709"/>
                <a:gd name="connsiteY4" fmla="*/ 642013 h 642013"/>
                <a:gd name="connsiteX5" fmla="*/ 2632709 w 2632709"/>
                <a:gd name="connsiteY5" fmla="*/ 642013 h 642013"/>
                <a:gd name="connsiteX6" fmla="*/ 2632709 w 2632709"/>
                <a:gd name="connsiteY6" fmla="*/ 642013 h 642013"/>
                <a:gd name="connsiteX7" fmla="*/ 12218 w 2632709"/>
                <a:gd name="connsiteY7" fmla="*/ 642013 h 642013"/>
                <a:gd name="connsiteX8" fmla="*/ 12218 w 2632709"/>
                <a:gd name="connsiteY8" fmla="*/ 642013 h 642013"/>
                <a:gd name="connsiteX9" fmla="*/ 12218 w 2632709"/>
                <a:gd name="connsiteY9" fmla="*/ 642013 h 642013"/>
                <a:gd name="connsiteX10" fmla="*/ 12218 w 2632709"/>
                <a:gd name="connsiteY10" fmla="*/ 113192 h 642013"/>
                <a:gd name="connsiteX11" fmla="*/ 373863 w 2632709"/>
                <a:gd name="connsiteY11" fmla="*/ 17757 h 642013"/>
                <a:gd name="connsiteX12" fmla="*/ 413957 w 2632709"/>
                <a:gd name="connsiteY12" fmla="*/ 6650 h 642013"/>
                <a:gd name="connsiteX0" fmla="*/ 401739 w 2620491"/>
                <a:gd name="connsiteY0" fmla="*/ 6650 h 642013"/>
                <a:gd name="connsiteX1" fmla="*/ 2514724 w 2620491"/>
                <a:gd name="connsiteY1" fmla="*/ 7425 h 642013"/>
                <a:gd name="connsiteX2" fmla="*/ 2589513 w 2620491"/>
                <a:gd name="connsiteY2" fmla="*/ 38404 h 642013"/>
                <a:gd name="connsiteX3" fmla="*/ 2620491 w 2620491"/>
                <a:gd name="connsiteY3" fmla="*/ 113193 h 642013"/>
                <a:gd name="connsiteX4" fmla="*/ 2620491 w 2620491"/>
                <a:gd name="connsiteY4" fmla="*/ 642013 h 642013"/>
                <a:gd name="connsiteX5" fmla="*/ 2620491 w 2620491"/>
                <a:gd name="connsiteY5" fmla="*/ 642013 h 642013"/>
                <a:gd name="connsiteX6" fmla="*/ 2620491 w 2620491"/>
                <a:gd name="connsiteY6" fmla="*/ 642013 h 642013"/>
                <a:gd name="connsiteX7" fmla="*/ 0 w 2620491"/>
                <a:gd name="connsiteY7" fmla="*/ 642013 h 642013"/>
                <a:gd name="connsiteX8" fmla="*/ 0 w 2620491"/>
                <a:gd name="connsiteY8" fmla="*/ 642013 h 642013"/>
                <a:gd name="connsiteX9" fmla="*/ 0 w 2620491"/>
                <a:gd name="connsiteY9" fmla="*/ 642013 h 642013"/>
                <a:gd name="connsiteX10" fmla="*/ 0 w 2620491"/>
                <a:gd name="connsiteY10" fmla="*/ 113192 h 642013"/>
                <a:gd name="connsiteX11" fmla="*/ 361645 w 2620491"/>
                <a:gd name="connsiteY11" fmla="*/ 17757 h 642013"/>
                <a:gd name="connsiteX12" fmla="*/ 401739 w 2620491"/>
                <a:gd name="connsiteY12" fmla="*/ 6650 h 642013"/>
                <a:gd name="connsiteX0" fmla="*/ 401739 w 2620491"/>
                <a:gd name="connsiteY0" fmla="*/ 27596 h 662959"/>
                <a:gd name="connsiteX1" fmla="*/ 2514724 w 2620491"/>
                <a:gd name="connsiteY1" fmla="*/ 28371 h 662959"/>
                <a:gd name="connsiteX2" fmla="*/ 2589513 w 2620491"/>
                <a:gd name="connsiteY2" fmla="*/ 59350 h 662959"/>
                <a:gd name="connsiteX3" fmla="*/ 2620491 w 2620491"/>
                <a:gd name="connsiteY3" fmla="*/ 134139 h 662959"/>
                <a:gd name="connsiteX4" fmla="*/ 2620491 w 2620491"/>
                <a:gd name="connsiteY4" fmla="*/ 662959 h 662959"/>
                <a:gd name="connsiteX5" fmla="*/ 2620491 w 2620491"/>
                <a:gd name="connsiteY5" fmla="*/ 662959 h 662959"/>
                <a:gd name="connsiteX6" fmla="*/ 2620491 w 2620491"/>
                <a:gd name="connsiteY6" fmla="*/ 662959 h 662959"/>
                <a:gd name="connsiteX7" fmla="*/ 0 w 2620491"/>
                <a:gd name="connsiteY7" fmla="*/ 662959 h 662959"/>
                <a:gd name="connsiteX8" fmla="*/ 0 w 2620491"/>
                <a:gd name="connsiteY8" fmla="*/ 662959 h 662959"/>
                <a:gd name="connsiteX9" fmla="*/ 0 w 2620491"/>
                <a:gd name="connsiteY9" fmla="*/ 662959 h 662959"/>
                <a:gd name="connsiteX10" fmla="*/ 184421 w 2620491"/>
                <a:gd name="connsiteY10" fmla="*/ 259818 h 662959"/>
                <a:gd name="connsiteX11" fmla="*/ 361645 w 2620491"/>
                <a:gd name="connsiteY11" fmla="*/ 38703 h 662959"/>
                <a:gd name="connsiteX12" fmla="*/ 401739 w 2620491"/>
                <a:gd name="connsiteY12" fmla="*/ 27596 h 662959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184421 w 2620491"/>
                <a:gd name="connsiteY10" fmla="*/ 232222 h 635363"/>
                <a:gd name="connsiteX11" fmla="*/ 271362 w 2620491"/>
                <a:gd name="connsiteY11" fmla="*/ 50713 h 635363"/>
                <a:gd name="connsiteX12" fmla="*/ 401739 w 2620491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59321 w 2679812"/>
                <a:gd name="connsiteY8" fmla="*/ 635363 h 635363"/>
                <a:gd name="connsiteX9" fmla="*/ 0 w 2679812"/>
                <a:gd name="connsiteY9" fmla="*/ 614348 h 635363"/>
                <a:gd name="connsiteX10" fmla="*/ 243742 w 2679812"/>
                <a:gd name="connsiteY10" fmla="*/ 232222 h 635363"/>
                <a:gd name="connsiteX11" fmla="*/ 330683 w 2679812"/>
                <a:gd name="connsiteY11" fmla="*/ 50713 h 635363"/>
                <a:gd name="connsiteX12" fmla="*/ 461060 w 2679812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0 w 2679812"/>
                <a:gd name="connsiteY8" fmla="*/ 614348 h 635363"/>
                <a:gd name="connsiteX9" fmla="*/ 243742 w 2679812"/>
                <a:gd name="connsiteY9" fmla="*/ 232222 h 635363"/>
                <a:gd name="connsiteX10" fmla="*/ 330683 w 2679812"/>
                <a:gd name="connsiteY10" fmla="*/ 50713 h 635363"/>
                <a:gd name="connsiteX11" fmla="*/ 461060 w 2679812"/>
                <a:gd name="connsiteY11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0 w 2679812"/>
                <a:gd name="connsiteY7" fmla="*/ 614348 h 635363"/>
                <a:gd name="connsiteX8" fmla="*/ 243742 w 2679812"/>
                <a:gd name="connsiteY8" fmla="*/ 232222 h 635363"/>
                <a:gd name="connsiteX9" fmla="*/ 330683 w 2679812"/>
                <a:gd name="connsiteY9" fmla="*/ 50713 h 635363"/>
                <a:gd name="connsiteX10" fmla="*/ 461060 w 2679812"/>
                <a:gd name="connsiteY10" fmla="*/ 0 h 635363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35969 w 2679812"/>
                <a:gd name="connsiteY8" fmla="*/ 235700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14061 h 649424"/>
                <a:gd name="connsiteX1" fmla="*/ 2574045 w 2679812"/>
                <a:gd name="connsiteY1" fmla="*/ 14836 h 649424"/>
                <a:gd name="connsiteX2" fmla="*/ 2648834 w 2679812"/>
                <a:gd name="connsiteY2" fmla="*/ 45815 h 649424"/>
                <a:gd name="connsiteX3" fmla="*/ 2679812 w 2679812"/>
                <a:gd name="connsiteY3" fmla="*/ 120604 h 649424"/>
                <a:gd name="connsiteX4" fmla="*/ 2679812 w 2679812"/>
                <a:gd name="connsiteY4" fmla="*/ 649424 h 649424"/>
                <a:gd name="connsiteX5" fmla="*/ 2679812 w 2679812"/>
                <a:gd name="connsiteY5" fmla="*/ 649424 h 649424"/>
                <a:gd name="connsiteX6" fmla="*/ 2679812 w 2679812"/>
                <a:gd name="connsiteY6" fmla="*/ 649424 h 649424"/>
                <a:gd name="connsiteX7" fmla="*/ 0 w 2679812"/>
                <a:gd name="connsiteY7" fmla="*/ 628409 h 649424"/>
                <a:gd name="connsiteX8" fmla="*/ 235969 w 2679812"/>
                <a:gd name="connsiteY8" fmla="*/ 246148 h 649424"/>
                <a:gd name="connsiteX9" fmla="*/ 308747 w 2679812"/>
                <a:gd name="connsiteY9" fmla="*/ 99204 h 649424"/>
                <a:gd name="connsiteX10" fmla="*/ 461060 w 2679812"/>
                <a:gd name="connsiteY10" fmla="*/ 14061 h 649424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-1 h 635362"/>
                <a:gd name="connsiteX1" fmla="*/ 2574045 w 2679812"/>
                <a:gd name="connsiteY1" fmla="*/ 774 h 635362"/>
                <a:gd name="connsiteX2" fmla="*/ 2648834 w 2679812"/>
                <a:gd name="connsiteY2" fmla="*/ 31753 h 635362"/>
                <a:gd name="connsiteX3" fmla="*/ 2679812 w 2679812"/>
                <a:gd name="connsiteY3" fmla="*/ 106542 h 635362"/>
                <a:gd name="connsiteX4" fmla="*/ 2679812 w 2679812"/>
                <a:gd name="connsiteY4" fmla="*/ 635362 h 635362"/>
                <a:gd name="connsiteX5" fmla="*/ 2679812 w 2679812"/>
                <a:gd name="connsiteY5" fmla="*/ 635362 h 635362"/>
                <a:gd name="connsiteX6" fmla="*/ 2679812 w 2679812"/>
                <a:gd name="connsiteY6" fmla="*/ 635362 h 635362"/>
                <a:gd name="connsiteX7" fmla="*/ 0 w 2679812"/>
                <a:gd name="connsiteY7" fmla="*/ 614347 h 635362"/>
                <a:gd name="connsiteX8" fmla="*/ 235969 w 2679812"/>
                <a:gd name="connsiteY8" fmla="*/ 232086 h 635362"/>
                <a:gd name="connsiteX9" fmla="*/ 308747 w 2679812"/>
                <a:gd name="connsiteY9" fmla="*/ 85142 h 635362"/>
                <a:gd name="connsiteX10" fmla="*/ 461060 w 2679812"/>
                <a:gd name="connsiteY10" fmla="*/ -1 h 635362"/>
                <a:gd name="connsiteX0" fmla="*/ 461060 w 2679812"/>
                <a:gd name="connsiteY0" fmla="*/ 1 h 635364"/>
                <a:gd name="connsiteX1" fmla="*/ 2574045 w 2679812"/>
                <a:gd name="connsiteY1" fmla="*/ 776 h 635364"/>
                <a:gd name="connsiteX2" fmla="*/ 2648834 w 2679812"/>
                <a:gd name="connsiteY2" fmla="*/ 31755 h 635364"/>
                <a:gd name="connsiteX3" fmla="*/ 2679812 w 2679812"/>
                <a:gd name="connsiteY3" fmla="*/ 106544 h 635364"/>
                <a:gd name="connsiteX4" fmla="*/ 2679812 w 2679812"/>
                <a:gd name="connsiteY4" fmla="*/ 635364 h 635364"/>
                <a:gd name="connsiteX5" fmla="*/ 2679812 w 2679812"/>
                <a:gd name="connsiteY5" fmla="*/ 635364 h 635364"/>
                <a:gd name="connsiteX6" fmla="*/ 0 w 2679812"/>
                <a:gd name="connsiteY6" fmla="*/ 614349 h 635364"/>
                <a:gd name="connsiteX7" fmla="*/ 235969 w 2679812"/>
                <a:gd name="connsiteY7" fmla="*/ 232088 h 635364"/>
                <a:gd name="connsiteX8" fmla="*/ 308747 w 2679812"/>
                <a:gd name="connsiteY8" fmla="*/ 85144 h 635364"/>
                <a:gd name="connsiteX9" fmla="*/ 461060 w 2679812"/>
                <a:gd name="connsiteY9" fmla="*/ 1 h 635364"/>
                <a:gd name="connsiteX0" fmla="*/ 461060 w 2913910"/>
                <a:gd name="connsiteY0" fmla="*/ -1 h 635364"/>
                <a:gd name="connsiteX1" fmla="*/ 2574045 w 2913910"/>
                <a:gd name="connsiteY1" fmla="*/ 774 h 635364"/>
                <a:gd name="connsiteX2" fmla="*/ 2648834 w 2913910"/>
                <a:gd name="connsiteY2" fmla="*/ 31753 h 635364"/>
                <a:gd name="connsiteX3" fmla="*/ 2679812 w 2913910"/>
                <a:gd name="connsiteY3" fmla="*/ 106542 h 635364"/>
                <a:gd name="connsiteX4" fmla="*/ 2679812 w 2913910"/>
                <a:gd name="connsiteY4" fmla="*/ 635362 h 635364"/>
                <a:gd name="connsiteX5" fmla="*/ 2913910 w 2913910"/>
                <a:gd name="connsiteY5" fmla="*/ 635364 h 635364"/>
                <a:gd name="connsiteX6" fmla="*/ 0 w 2913910"/>
                <a:gd name="connsiteY6" fmla="*/ 614347 h 635364"/>
                <a:gd name="connsiteX7" fmla="*/ 235969 w 2913910"/>
                <a:gd name="connsiteY7" fmla="*/ 232086 h 635364"/>
                <a:gd name="connsiteX8" fmla="*/ 308747 w 2913910"/>
                <a:gd name="connsiteY8" fmla="*/ 85142 h 635364"/>
                <a:gd name="connsiteX9" fmla="*/ 461060 w 2913910"/>
                <a:gd name="connsiteY9" fmla="*/ -1 h 635364"/>
                <a:gd name="connsiteX0" fmla="*/ 461060 w 2913910"/>
                <a:gd name="connsiteY0" fmla="*/ 1 h 635366"/>
                <a:gd name="connsiteX1" fmla="*/ 2574045 w 2913910"/>
                <a:gd name="connsiteY1" fmla="*/ 776 h 635366"/>
                <a:gd name="connsiteX2" fmla="*/ 2648834 w 2913910"/>
                <a:gd name="connsiteY2" fmla="*/ 31755 h 635366"/>
                <a:gd name="connsiteX3" fmla="*/ 2679812 w 2913910"/>
                <a:gd name="connsiteY3" fmla="*/ 106544 h 635366"/>
                <a:gd name="connsiteX4" fmla="*/ 2913910 w 2913910"/>
                <a:gd name="connsiteY4" fmla="*/ 635366 h 635366"/>
                <a:gd name="connsiteX5" fmla="*/ 0 w 2913910"/>
                <a:gd name="connsiteY5" fmla="*/ 614349 h 635366"/>
                <a:gd name="connsiteX6" fmla="*/ 235969 w 2913910"/>
                <a:gd name="connsiteY6" fmla="*/ 232088 h 635366"/>
                <a:gd name="connsiteX7" fmla="*/ 308747 w 2913910"/>
                <a:gd name="connsiteY7" fmla="*/ 85144 h 635366"/>
                <a:gd name="connsiteX8" fmla="*/ 461060 w 2913910"/>
                <a:gd name="connsiteY8" fmla="*/ 1 h 635366"/>
                <a:gd name="connsiteX0" fmla="*/ 461060 w 2913910"/>
                <a:gd name="connsiteY0" fmla="*/ 2565 h 637930"/>
                <a:gd name="connsiteX1" fmla="*/ 2574045 w 2913910"/>
                <a:gd name="connsiteY1" fmla="*/ 3340 h 637930"/>
                <a:gd name="connsiteX2" fmla="*/ 2648834 w 2913910"/>
                <a:gd name="connsiteY2" fmla="*/ 34319 h 637930"/>
                <a:gd name="connsiteX3" fmla="*/ 2683857 w 2913910"/>
                <a:gd name="connsiteY3" fmla="*/ 209257 h 637930"/>
                <a:gd name="connsiteX4" fmla="*/ 2913910 w 2913910"/>
                <a:gd name="connsiteY4" fmla="*/ 637930 h 637930"/>
                <a:gd name="connsiteX5" fmla="*/ 0 w 2913910"/>
                <a:gd name="connsiteY5" fmla="*/ 616913 h 637930"/>
                <a:gd name="connsiteX6" fmla="*/ 235969 w 2913910"/>
                <a:gd name="connsiteY6" fmla="*/ 234652 h 637930"/>
                <a:gd name="connsiteX7" fmla="*/ 308747 w 2913910"/>
                <a:gd name="connsiteY7" fmla="*/ 87708 h 637930"/>
                <a:gd name="connsiteX8" fmla="*/ 461060 w 2913910"/>
                <a:gd name="connsiteY8" fmla="*/ 2565 h 63793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48834 w 2913910"/>
                <a:gd name="connsiteY2" fmla="*/ 35989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01389 w 2913910"/>
                <a:gd name="connsiteY2" fmla="*/ 37647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18283 h 653648"/>
                <a:gd name="connsiteX1" fmla="*/ 2492787 w 2913910"/>
                <a:gd name="connsiteY1" fmla="*/ 14048 h 653648"/>
                <a:gd name="connsiteX2" fmla="*/ 2601389 w 2913910"/>
                <a:gd name="connsiteY2" fmla="*/ 51695 h 653648"/>
                <a:gd name="connsiteX3" fmla="*/ 2711503 w 2913910"/>
                <a:gd name="connsiteY3" fmla="*/ 324216 h 653648"/>
                <a:gd name="connsiteX4" fmla="*/ 2913910 w 2913910"/>
                <a:gd name="connsiteY4" fmla="*/ 653648 h 653648"/>
                <a:gd name="connsiteX5" fmla="*/ 0 w 2913910"/>
                <a:gd name="connsiteY5" fmla="*/ 632631 h 653648"/>
                <a:gd name="connsiteX6" fmla="*/ 235969 w 2913910"/>
                <a:gd name="connsiteY6" fmla="*/ 250370 h 653648"/>
                <a:gd name="connsiteX7" fmla="*/ 308747 w 2913910"/>
                <a:gd name="connsiteY7" fmla="*/ 103426 h 653648"/>
                <a:gd name="connsiteX8" fmla="*/ 461060 w 2913910"/>
                <a:gd name="connsiteY8" fmla="*/ 18283 h 653648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0 h 635365"/>
                <a:gd name="connsiteX1" fmla="*/ 2487647 w 2913910"/>
                <a:gd name="connsiteY1" fmla="*/ 9694 h 635365"/>
                <a:gd name="connsiteX2" fmla="*/ 2629548 w 2913910"/>
                <a:gd name="connsiteY2" fmla="*/ 65375 h 635365"/>
                <a:gd name="connsiteX3" fmla="*/ 2711503 w 2913910"/>
                <a:gd name="connsiteY3" fmla="*/ 305933 h 635365"/>
                <a:gd name="connsiteX4" fmla="*/ 2913910 w 2913910"/>
                <a:gd name="connsiteY4" fmla="*/ 635365 h 635365"/>
                <a:gd name="connsiteX5" fmla="*/ 0 w 2913910"/>
                <a:gd name="connsiteY5" fmla="*/ 614348 h 635365"/>
                <a:gd name="connsiteX6" fmla="*/ 235969 w 2913910"/>
                <a:gd name="connsiteY6" fmla="*/ 232087 h 635365"/>
                <a:gd name="connsiteX7" fmla="*/ 308747 w 2913910"/>
                <a:gd name="connsiteY7" fmla="*/ 85143 h 635365"/>
                <a:gd name="connsiteX8" fmla="*/ 461060 w 2913910"/>
                <a:gd name="connsiteY8" fmla="*/ 0 h 635365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56507"/>
                <a:gd name="connsiteY0" fmla="*/ 0 h 633392"/>
                <a:gd name="connsiteX1" fmla="*/ 2487647 w 2956507"/>
                <a:gd name="connsiteY1" fmla="*/ 9694 h 633392"/>
                <a:gd name="connsiteX2" fmla="*/ 2629548 w 2956507"/>
                <a:gd name="connsiteY2" fmla="*/ 65375 h 633392"/>
                <a:gd name="connsiteX3" fmla="*/ 2711503 w 2956507"/>
                <a:gd name="connsiteY3" fmla="*/ 305933 h 633392"/>
                <a:gd name="connsiteX4" fmla="*/ 2956507 w 2956507"/>
                <a:gd name="connsiteY4" fmla="*/ 633392 h 633392"/>
                <a:gd name="connsiteX5" fmla="*/ 0 w 2956507"/>
                <a:gd name="connsiteY5" fmla="*/ 614348 h 633392"/>
                <a:gd name="connsiteX6" fmla="*/ 235969 w 2956507"/>
                <a:gd name="connsiteY6" fmla="*/ 232087 h 633392"/>
                <a:gd name="connsiteX7" fmla="*/ 308747 w 2956507"/>
                <a:gd name="connsiteY7" fmla="*/ 85143 h 633392"/>
                <a:gd name="connsiteX8" fmla="*/ 461060 w 2956507"/>
                <a:gd name="connsiteY8" fmla="*/ 0 h 633392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19 h 629236"/>
                <a:gd name="connsiteX1" fmla="*/ 2480221 w 2950071"/>
                <a:gd name="connsiteY1" fmla="*/ 0 h 629236"/>
                <a:gd name="connsiteX2" fmla="*/ 2629548 w 2950071"/>
                <a:gd name="connsiteY2" fmla="*/ 76372 h 629236"/>
                <a:gd name="connsiteX3" fmla="*/ 2711503 w 2950071"/>
                <a:gd name="connsiteY3" fmla="*/ 309352 h 629236"/>
                <a:gd name="connsiteX4" fmla="*/ 2950071 w 2950071"/>
                <a:gd name="connsiteY4" fmla="*/ 629236 h 629236"/>
                <a:gd name="connsiteX5" fmla="*/ 0 w 2950071"/>
                <a:gd name="connsiteY5" fmla="*/ 617767 h 629236"/>
                <a:gd name="connsiteX6" fmla="*/ 235969 w 2950071"/>
                <a:gd name="connsiteY6" fmla="*/ 235506 h 629236"/>
                <a:gd name="connsiteX7" fmla="*/ 308747 w 2950071"/>
                <a:gd name="connsiteY7" fmla="*/ 88562 h 629236"/>
                <a:gd name="connsiteX8" fmla="*/ 461060 w 2950071"/>
                <a:gd name="connsiteY8" fmla="*/ 3419 h 629236"/>
                <a:gd name="connsiteX0" fmla="*/ 461060 w 2950071"/>
                <a:gd name="connsiteY0" fmla="*/ 0 h 625817"/>
                <a:gd name="connsiteX1" fmla="*/ 2480221 w 2950071"/>
                <a:gd name="connsiteY1" fmla="*/ 9691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22 h 629239"/>
                <a:gd name="connsiteX1" fmla="*/ 2480221 w 2950071"/>
                <a:gd name="connsiteY1" fmla="*/ 0 h 629239"/>
                <a:gd name="connsiteX2" fmla="*/ 2629548 w 2950071"/>
                <a:gd name="connsiteY2" fmla="*/ 76375 h 629239"/>
                <a:gd name="connsiteX3" fmla="*/ 2711503 w 2950071"/>
                <a:gd name="connsiteY3" fmla="*/ 309355 h 629239"/>
                <a:gd name="connsiteX4" fmla="*/ 2950071 w 2950071"/>
                <a:gd name="connsiteY4" fmla="*/ 629239 h 629239"/>
                <a:gd name="connsiteX5" fmla="*/ 0 w 2950071"/>
                <a:gd name="connsiteY5" fmla="*/ 617770 h 629239"/>
                <a:gd name="connsiteX6" fmla="*/ 235969 w 2950071"/>
                <a:gd name="connsiteY6" fmla="*/ 235509 h 629239"/>
                <a:gd name="connsiteX7" fmla="*/ 308747 w 2950071"/>
                <a:gd name="connsiteY7" fmla="*/ 88565 h 629239"/>
                <a:gd name="connsiteX8" fmla="*/ 461060 w 2950071"/>
                <a:gd name="connsiteY8" fmla="*/ 3422 h 629239"/>
                <a:gd name="connsiteX0" fmla="*/ 464774 w 2950071"/>
                <a:gd name="connsiteY0" fmla="*/ 0 h 632372"/>
                <a:gd name="connsiteX1" fmla="*/ 2480221 w 2950071"/>
                <a:gd name="connsiteY1" fmla="*/ 3133 h 632372"/>
                <a:gd name="connsiteX2" fmla="*/ 2629548 w 2950071"/>
                <a:gd name="connsiteY2" fmla="*/ 79508 h 632372"/>
                <a:gd name="connsiteX3" fmla="*/ 2711503 w 2950071"/>
                <a:gd name="connsiteY3" fmla="*/ 312488 h 632372"/>
                <a:gd name="connsiteX4" fmla="*/ 2950071 w 2950071"/>
                <a:gd name="connsiteY4" fmla="*/ 632372 h 632372"/>
                <a:gd name="connsiteX5" fmla="*/ 0 w 2950071"/>
                <a:gd name="connsiteY5" fmla="*/ 620903 h 632372"/>
                <a:gd name="connsiteX6" fmla="*/ 235969 w 2950071"/>
                <a:gd name="connsiteY6" fmla="*/ 238642 h 632372"/>
                <a:gd name="connsiteX7" fmla="*/ 308747 w 2950071"/>
                <a:gd name="connsiteY7" fmla="*/ 91698 h 632372"/>
                <a:gd name="connsiteX8" fmla="*/ 464774 w 2950071"/>
                <a:gd name="connsiteY8" fmla="*/ 0 h 632372"/>
                <a:gd name="connsiteX0" fmla="*/ 472201 w 2957498"/>
                <a:gd name="connsiteY0" fmla="*/ 0 h 632372"/>
                <a:gd name="connsiteX1" fmla="*/ 2487648 w 2957498"/>
                <a:gd name="connsiteY1" fmla="*/ 3133 h 632372"/>
                <a:gd name="connsiteX2" fmla="*/ 2636975 w 2957498"/>
                <a:gd name="connsiteY2" fmla="*/ 79508 h 632372"/>
                <a:gd name="connsiteX3" fmla="*/ 2718930 w 2957498"/>
                <a:gd name="connsiteY3" fmla="*/ 312488 h 632372"/>
                <a:gd name="connsiteX4" fmla="*/ 2957498 w 2957498"/>
                <a:gd name="connsiteY4" fmla="*/ 632372 h 632372"/>
                <a:gd name="connsiteX5" fmla="*/ 0 w 2957498"/>
                <a:gd name="connsiteY5" fmla="*/ 627458 h 632372"/>
                <a:gd name="connsiteX6" fmla="*/ 243396 w 2957498"/>
                <a:gd name="connsiteY6" fmla="*/ 238642 h 632372"/>
                <a:gd name="connsiteX7" fmla="*/ 316174 w 2957498"/>
                <a:gd name="connsiteY7" fmla="*/ 91698 h 632372"/>
                <a:gd name="connsiteX8" fmla="*/ 472201 w 2957498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887 w 2961211"/>
                <a:gd name="connsiteY7" fmla="*/ 91698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1211" h="634013">
                  <a:moveTo>
                    <a:pt x="475914" y="0"/>
                  </a:moveTo>
                  <a:lnTo>
                    <a:pt x="2491361" y="3133"/>
                  </a:lnTo>
                  <a:cubicBezTo>
                    <a:pt x="2552825" y="1090"/>
                    <a:pt x="2602141" y="27949"/>
                    <a:pt x="2640688" y="79508"/>
                  </a:cubicBezTo>
                  <a:cubicBezTo>
                    <a:pt x="2679235" y="131067"/>
                    <a:pt x="2699014" y="232458"/>
                    <a:pt x="2722643" y="312488"/>
                  </a:cubicBezTo>
                  <a:cubicBezTo>
                    <a:pt x="2746272" y="392518"/>
                    <a:pt x="2785913" y="624684"/>
                    <a:pt x="2961211" y="632372"/>
                  </a:cubicBezTo>
                  <a:lnTo>
                    <a:pt x="0" y="634013"/>
                  </a:lnTo>
                  <a:cubicBezTo>
                    <a:pt x="170609" y="625797"/>
                    <a:pt x="201085" y="341785"/>
                    <a:pt x="235934" y="242588"/>
                  </a:cubicBezTo>
                  <a:cubicBezTo>
                    <a:pt x="270783" y="143391"/>
                    <a:pt x="279389" y="115426"/>
                    <a:pt x="319386" y="74995"/>
                  </a:cubicBezTo>
                  <a:cubicBezTo>
                    <a:pt x="359383" y="34564"/>
                    <a:pt x="396464" y="801"/>
                    <a:pt x="4759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3000">
                  <a:schemeClr val="accent3">
                    <a:lumMod val="75000"/>
                  </a:schemeClr>
                </a:gs>
                <a:gs pos="82000">
                  <a:schemeClr val="accent3">
                    <a:lumMod val="50000"/>
                  </a:schemeClr>
                </a:gs>
              </a:gsLst>
              <a:lin ang="8100000" scaled="1"/>
              <a:tileRect/>
            </a:gradFill>
            <a:ln w="6350" cmpd="sng">
              <a:noFill/>
              <a:miter lim="800000"/>
            </a:ln>
            <a:effectLst>
              <a:outerShdw blurRad="152400" dist="50800" dir="16200000" rotWithShape="0">
                <a:prstClr val="black">
                  <a:alpha val="32000"/>
                </a:prstClr>
              </a:outerShdw>
            </a:effectLst>
            <a:scene3d>
              <a:camera prst="orthographicFront"/>
              <a:lightRig rig="soft" dir="t">
                <a:rot lat="0" lon="0" rev="19800000"/>
              </a:lightRig>
            </a:scene3d>
            <a:sp3d prstMaterial="softEdge">
              <a:bevelT w="1905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>
              <a:spLocks noChangeAspect="1"/>
            </p:cNvSpPr>
            <p:nvPr userDrawn="1"/>
          </p:nvSpPr>
          <p:spPr bwMode="gray">
            <a:xfrm rot="20517034">
              <a:off x="-372667" y="471048"/>
              <a:ext cx="9036309" cy="955811"/>
            </a:xfrm>
            <a:custGeom>
              <a:avLst/>
              <a:gdLst>
                <a:gd name="connsiteX0" fmla="*/ 105767 w 2620491"/>
                <a:gd name="connsiteY0" fmla="*/ 0 h 634588"/>
                <a:gd name="connsiteX1" fmla="*/ 2514724 w 2620491"/>
                <a:gd name="connsiteY1" fmla="*/ 0 h 634588"/>
                <a:gd name="connsiteX2" fmla="*/ 2589513 w 2620491"/>
                <a:gd name="connsiteY2" fmla="*/ 30979 h 634588"/>
                <a:gd name="connsiteX3" fmla="*/ 2620491 w 2620491"/>
                <a:gd name="connsiteY3" fmla="*/ 105768 h 634588"/>
                <a:gd name="connsiteX4" fmla="*/ 2620491 w 2620491"/>
                <a:gd name="connsiteY4" fmla="*/ 634588 h 634588"/>
                <a:gd name="connsiteX5" fmla="*/ 2620491 w 2620491"/>
                <a:gd name="connsiteY5" fmla="*/ 634588 h 634588"/>
                <a:gd name="connsiteX6" fmla="*/ 2620491 w 2620491"/>
                <a:gd name="connsiteY6" fmla="*/ 634588 h 634588"/>
                <a:gd name="connsiteX7" fmla="*/ 0 w 2620491"/>
                <a:gd name="connsiteY7" fmla="*/ 634588 h 634588"/>
                <a:gd name="connsiteX8" fmla="*/ 0 w 2620491"/>
                <a:gd name="connsiteY8" fmla="*/ 634588 h 634588"/>
                <a:gd name="connsiteX9" fmla="*/ 0 w 2620491"/>
                <a:gd name="connsiteY9" fmla="*/ 634588 h 634588"/>
                <a:gd name="connsiteX10" fmla="*/ 0 w 2620491"/>
                <a:gd name="connsiteY10" fmla="*/ 105767 h 634588"/>
                <a:gd name="connsiteX11" fmla="*/ 30979 w 2620491"/>
                <a:gd name="connsiteY11" fmla="*/ 30978 h 634588"/>
                <a:gd name="connsiteX12" fmla="*/ 105768 w 2620491"/>
                <a:gd name="connsiteY12" fmla="*/ 0 h 634588"/>
                <a:gd name="connsiteX13" fmla="*/ 105767 w 2620491"/>
                <a:gd name="connsiteY13" fmla="*/ 0 h 634588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0 w 2620491"/>
                <a:gd name="connsiteY10" fmla="*/ 106542 h 635363"/>
                <a:gd name="connsiteX11" fmla="*/ 30979 w 2620491"/>
                <a:gd name="connsiteY11" fmla="*/ 31753 h 635363"/>
                <a:gd name="connsiteX12" fmla="*/ 105768 w 2620491"/>
                <a:gd name="connsiteY12" fmla="*/ 775 h 635363"/>
                <a:gd name="connsiteX13" fmla="*/ 401739 w 2620491"/>
                <a:gd name="connsiteY13" fmla="*/ 0 h 635363"/>
                <a:gd name="connsiteX0" fmla="*/ 437716 w 2656468"/>
                <a:gd name="connsiteY0" fmla="*/ 0 h 635363"/>
                <a:gd name="connsiteX1" fmla="*/ 2550701 w 2656468"/>
                <a:gd name="connsiteY1" fmla="*/ 775 h 635363"/>
                <a:gd name="connsiteX2" fmla="*/ 2625490 w 2656468"/>
                <a:gd name="connsiteY2" fmla="*/ 31754 h 635363"/>
                <a:gd name="connsiteX3" fmla="*/ 2656468 w 2656468"/>
                <a:gd name="connsiteY3" fmla="*/ 106543 h 635363"/>
                <a:gd name="connsiteX4" fmla="*/ 2656468 w 2656468"/>
                <a:gd name="connsiteY4" fmla="*/ 635363 h 635363"/>
                <a:gd name="connsiteX5" fmla="*/ 2656468 w 2656468"/>
                <a:gd name="connsiteY5" fmla="*/ 635363 h 635363"/>
                <a:gd name="connsiteX6" fmla="*/ 2656468 w 2656468"/>
                <a:gd name="connsiteY6" fmla="*/ 635363 h 635363"/>
                <a:gd name="connsiteX7" fmla="*/ 35977 w 2656468"/>
                <a:gd name="connsiteY7" fmla="*/ 635363 h 635363"/>
                <a:gd name="connsiteX8" fmla="*/ 35977 w 2656468"/>
                <a:gd name="connsiteY8" fmla="*/ 635363 h 635363"/>
                <a:gd name="connsiteX9" fmla="*/ 35977 w 2656468"/>
                <a:gd name="connsiteY9" fmla="*/ 635363 h 635363"/>
                <a:gd name="connsiteX10" fmla="*/ 35977 w 2656468"/>
                <a:gd name="connsiteY10" fmla="*/ 106542 h 635363"/>
                <a:gd name="connsiteX11" fmla="*/ 66956 w 2656468"/>
                <a:gd name="connsiteY11" fmla="*/ 31753 h 635363"/>
                <a:gd name="connsiteX12" fmla="*/ 437716 w 2656468"/>
                <a:gd name="connsiteY12" fmla="*/ 0 h 635363"/>
                <a:gd name="connsiteX0" fmla="*/ 413957 w 2632709"/>
                <a:gd name="connsiteY0" fmla="*/ 6650 h 642013"/>
                <a:gd name="connsiteX1" fmla="*/ 2526942 w 2632709"/>
                <a:gd name="connsiteY1" fmla="*/ 7425 h 642013"/>
                <a:gd name="connsiteX2" fmla="*/ 2601731 w 2632709"/>
                <a:gd name="connsiteY2" fmla="*/ 38404 h 642013"/>
                <a:gd name="connsiteX3" fmla="*/ 2632709 w 2632709"/>
                <a:gd name="connsiteY3" fmla="*/ 113193 h 642013"/>
                <a:gd name="connsiteX4" fmla="*/ 2632709 w 2632709"/>
                <a:gd name="connsiteY4" fmla="*/ 642013 h 642013"/>
                <a:gd name="connsiteX5" fmla="*/ 2632709 w 2632709"/>
                <a:gd name="connsiteY5" fmla="*/ 642013 h 642013"/>
                <a:gd name="connsiteX6" fmla="*/ 2632709 w 2632709"/>
                <a:gd name="connsiteY6" fmla="*/ 642013 h 642013"/>
                <a:gd name="connsiteX7" fmla="*/ 12218 w 2632709"/>
                <a:gd name="connsiteY7" fmla="*/ 642013 h 642013"/>
                <a:gd name="connsiteX8" fmla="*/ 12218 w 2632709"/>
                <a:gd name="connsiteY8" fmla="*/ 642013 h 642013"/>
                <a:gd name="connsiteX9" fmla="*/ 12218 w 2632709"/>
                <a:gd name="connsiteY9" fmla="*/ 642013 h 642013"/>
                <a:gd name="connsiteX10" fmla="*/ 12218 w 2632709"/>
                <a:gd name="connsiteY10" fmla="*/ 113192 h 642013"/>
                <a:gd name="connsiteX11" fmla="*/ 373863 w 2632709"/>
                <a:gd name="connsiteY11" fmla="*/ 17757 h 642013"/>
                <a:gd name="connsiteX12" fmla="*/ 413957 w 2632709"/>
                <a:gd name="connsiteY12" fmla="*/ 6650 h 642013"/>
                <a:gd name="connsiteX0" fmla="*/ 401739 w 2620491"/>
                <a:gd name="connsiteY0" fmla="*/ 6650 h 642013"/>
                <a:gd name="connsiteX1" fmla="*/ 2514724 w 2620491"/>
                <a:gd name="connsiteY1" fmla="*/ 7425 h 642013"/>
                <a:gd name="connsiteX2" fmla="*/ 2589513 w 2620491"/>
                <a:gd name="connsiteY2" fmla="*/ 38404 h 642013"/>
                <a:gd name="connsiteX3" fmla="*/ 2620491 w 2620491"/>
                <a:gd name="connsiteY3" fmla="*/ 113193 h 642013"/>
                <a:gd name="connsiteX4" fmla="*/ 2620491 w 2620491"/>
                <a:gd name="connsiteY4" fmla="*/ 642013 h 642013"/>
                <a:gd name="connsiteX5" fmla="*/ 2620491 w 2620491"/>
                <a:gd name="connsiteY5" fmla="*/ 642013 h 642013"/>
                <a:gd name="connsiteX6" fmla="*/ 2620491 w 2620491"/>
                <a:gd name="connsiteY6" fmla="*/ 642013 h 642013"/>
                <a:gd name="connsiteX7" fmla="*/ 0 w 2620491"/>
                <a:gd name="connsiteY7" fmla="*/ 642013 h 642013"/>
                <a:gd name="connsiteX8" fmla="*/ 0 w 2620491"/>
                <a:gd name="connsiteY8" fmla="*/ 642013 h 642013"/>
                <a:gd name="connsiteX9" fmla="*/ 0 w 2620491"/>
                <a:gd name="connsiteY9" fmla="*/ 642013 h 642013"/>
                <a:gd name="connsiteX10" fmla="*/ 0 w 2620491"/>
                <a:gd name="connsiteY10" fmla="*/ 113192 h 642013"/>
                <a:gd name="connsiteX11" fmla="*/ 361645 w 2620491"/>
                <a:gd name="connsiteY11" fmla="*/ 17757 h 642013"/>
                <a:gd name="connsiteX12" fmla="*/ 401739 w 2620491"/>
                <a:gd name="connsiteY12" fmla="*/ 6650 h 642013"/>
                <a:gd name="connsiteX0" fmla="*/ 401739 w 2620491"/>
                <a:gd name="connsiteY0" fmla="*/ 27596 h 662959"/>
                <a:gd name="connsiteX1" fmla="*/ 2514724 w 2620491"/>
                <a:gd name="connsiteY1" fmla="*/ 28371 h 662959"/>
                <a:gd name="connsiteX2" fmla="*/ 2589513 w 2620491"/>
                <a:gd name="connsiteY2" fmla="*/ 59350 h 662959"/>
                <a:gd name="connsiteX3" fmla="*/ 2620491 w 2620491"/>
                <a:gd name="connsiteY3" fmla="*/ 134139 h 662959"/>
                <a:gd name="connsiteX4" fmla="*/ 2620491 w 2620491"/>
                <a:gd name="connsiteY4" fmla="*/ 662959 h 662959"/>
                <a:gd name="connsiteX5" fmla="*/ 2620491 w 2620491"/>
                <a:gd name="connsiteY5" fmla="*/ 662959 h 662959"/>
                <a:gd name="connsiteX6" fmla="*/ 2620491 w 2620491"/>
                <a:gd name="connsiteY6" fmla="*/ 662959 h 662959"/>
                <a:gd name="connsiteX7" fmla="*/ 0 w 2620491"/>
                <a:gd name="connsiteY7" fmla="*/ 662959 h 662959"/>
                <a:gd name="connsiteX8" fmla="*/ 0 w 2620491"/>
                <a:gd name="connsiteY8" fmla="*/ 662959 h 662959"/>
                <a:gd name="connsiteX9" fmla="*/ 0 w 2620491"/>
                <a:gd name="connsiteY9" fmla="*/ 662959 h 662959"/>
                <a:gd name="connsiteX10" fmla="*/ 184421 w 2620491"/>
                <a:gd name="connsiteY10" fmla="*/ 259818 h 662959"/>
                <a:gd name="connsiteX11" fmla="*/ 361645 w 2620491"/>
                <a:gd name="connsiteY11" fmla="*/ 38703 h 662959"/>
                <a:gd name="connsiteX12" fmla="*/ 401739 w 2620491"/>
                <a:gd name="connsiteY12" fmla="*/ 27596 h 662959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184421 w 2620491"/>
                <a:gd name="connsiteY10" fmla="*/ 232222 h 635363"/>
                <a:gd name="connsiteX11" fmla="*/ 271362 w 2620491"/>
                <a:gd name="connsiteY11" fmla="*/ 50713 h 635363"/>
                <a:gd name="connsiteX12" fmla="*/ 401739 w 2620491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59321 w 2679812"/>
                <a:gd name="connsiteY8" fmla="*/ 635363 h 635363"/>
                <a:gd name="connsiteX9" fmla="*/ 0 w 2679812"/>
                <a:gd name="connsiteY9" fmla="*/ 614348 h 635363"/>
                <a:gd name="connsiteX10" fmla="*/ 243742 w 2679812"/>
                <a:gd name="connsiteY10" fmla="*/ 232222 h 635363"/>
                <a:gd name="connsiteX11" fmla="*/ 330683 w 2679812"/>
                <a:gd name="connsiteY11" fmla="*/ 50713 h 635363"/>
                <a:gd name="connsiteX12" fmla="*/ 461060 w 2679812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0 w 2679812"/>
                <a:gd name="connsiteY8" fmla="*/ 614348 h 635363"/>
                <a:gd name="connsiteX9" fmla="*/ 243742 w 2679812"/>
                <a:gd name="connsiteY9" fmla="*/ 232222 h 635363"/>
                <a:gd name="connsiteX10" fmla="*/ 330683 w 2679812"/>
                <a:gd name="connsiteY10" fmla="*/ 50713 h 635363"/>
                <a:gd name="connsiteX11" fmla="*/ 461060 w 2679812"/>
                <a:gd name="connsiteY11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0 w 2679812"/>
                <a:gd name="connsiteY7" fmla="*/ 614348 h 635363"/>
                <a:gd name="connsiteX8" fmla="*/ 243742 w 2679812"/>
                <a:gd name="connsiteY8" fmla="*/ 232222 h 635363"/>
                <a:gd name="connsiteX9" fmla="*/ 330683 w 2679812"/>
                <a:gd name="connsiteY9" fmla="*/ 50713 h 635363"/>
                <a:gd name="connsiteX10" fmla="*/ 461060 w 2679812"/>
                <a:gd name="connsiteY10" fmla="*/ 0 h 635363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35969 w 2679812"/>
                <a:gd name="connsiteY8" fmla="*/ 235700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14061 h 649424"/>
                <a:gd name="connsiteX1" fmla="*/ 2574045 w 2679812"/>
                <a:gd name="connsiteY1" fmla="*/ 14836 h 649424"/>
                <a:gd name="connsiteX2" fmla="*/ 2648834 w 2679812"/>
                <a:gd name="connsiteY2" fmla="*/ 45815 h 649424"/>
                <a:gd name="connsiteX3" fmla="*/ 2679812 w 2679812"/>
                <a:gd name="connsiteY3" fmla="*/ 120604 h 649424"/>
                <a:gd name="connsiteX4" fmla="*/ 2679812 w 2679812"/>
                <a:gd name="connsiteY4" fmla="*/ 649424 h 649424"/>
                <a:gd name="connsiteX5" fmla="*/ 2679812 w 2679812"/>
                <a:gd name="connsiteY5" fmla="*/ 649424 h 649424"/>
                <a:gd name="connsiteX6" fmla="*/ 2679812 w 2679812"/>
                <a:gd name="connsiteY6" fmla="*/ 649424 h 649424"/>
                <a:gd name="connsiteX7" fmla="*/ 0 w 2679812"/>
                <a:gd name="connsiteY7" fmla="*/ 628409 h 649424"/>
                <a:gd name="connsiteX8" fmla="*/ 235969 w 2679812"/>
                <a:gd name="connsiteY8" fmla="*/ 246148 h 649424"/>
                <a:gd name="connsiteX9" fmla="*/ 308747 w 2679812"/>
                <a:gd name="connsiteY9" fmla="*/ 99204 h 649424"/>
                <a:gd name="connsiteX10" fmla="*/ 461060 w 2679812"/>
                <a:gd name="connsiteY10" fmla="*/ 14061 h 649424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-1 h 635362"/>
                <a:gd name="connsiteX1" fmla="*/ 2574045 w 2679812"/>
                <a:gd name="connsiteY1" fmla="*/ 774 h 635362"/>
                <a:gd name="connsiteX2" fmla="*/ 2648834 w 2679812"/>
                <a:gd name="connsiteY2" fmla="*/ 31753 h 635362"/>
                <a:gd name="connsiteX3" fmla="*/ 2679812 w 2679812"/>
                <a:gd name="connsiteY3" fmla="*/ 106542 h 635362"/>
                <a:gd name="connsiteX4" fmla="*/ 2679812 w 2679812"/>
                <a:gd name="connsiteY4" fmla="*/ 635362 h 635362"/>
                <a:gd name="connsiteX5" fmla="*/ 2679812 w 2679812"/>
                <a:gd name="connsiteY5" fmla="*/ 635362 h 635362"/>
                <a:gd name="connsiteX6" fmla="*/ 2679812 w 2679812"/>
                <a:gd name="connsiteY6" fmla="*/ 635362 h 635362"/>
                <a:gd name="connsiteX7" fmla="*/ 0 w 2679812"/>
                <a:gd name="connsiteY7" fmla="*/ 614347 h 635362"/>
                <a:gd name="connsiteX8" fmla="*/ 235969 w 2679812"/>
                <a:gd name="connsiteY8" fmla="*/ 232086 h 635362"/>
                <a:gd name="connsiteX9" fmla="*/ 308747 w 2679812"/>
                <a:gd name="connsiteY9" fmla="*/ 85142 h 635362"/>
                <a:gd name="connsiteX10" fmla="*/ 461060 w 2679812"/>
                <a:gd name="connsiteY10" fmla="*/ -1 h 635362"/>
                <a:gd name="connsiteX0" fmla="*/ 461060 w 2679812"/>
                <a:gd name="connsiteY0" fmla="*/ 1 h 635364"/>
                <a:gd name="connsiteX1" fmla="*/ 2574045 w 2679812"/>
                <a:gd name="connsiteY1" fmla="*/ 776 h 635364"/>
                <a:gd name="connsiteX2" fmla="*/ 2648834 w 2679812"/>
                <a:gd name="connsiteY2" fmla="*/ 31755 h 635364"/>
                <a:gd name="connsiteX3" fmla="*/ 2679812 w 2679812"/>
                <a:gd name="connsiteY3" fmla="*/ 106544 h 635364"/>
                <a:gd name="connsiteX4" fmla="*/ 2679812 w 2679812"/>
                <a:gd name="connsiteY4" fmla="*/ 635364 h 635364"/>
                <a:gd name="connsiteX5" fmla="*/ 2679812 w 2679812"/>
                <a:gd name="connsiteY5" fmla="*/ 635364 h 635364"/>
                <a:gd name="connsiteX6" fmla="*/ 0 w 2679812"/>
                <a:gd name="connsiteY6" fmla="*/ 614349 h 635364"/>
                <a:gd name="connsiteX7" fmla="*/ 235969 w 2679812"/>
                <a:gd name="connsiteY7" fmla="*/ 232088 h 635364"/>
                <a:gd name="connsiteX8" fmla="*/ 308747 w 2679812"/>
                <a:gd name="connsiteY8" fmla="*/ 85144 h 635364"/>
                <a:gd name="connsiteX9" fmla="*/ 461060 w 2679812"/>
                <a:gd name="connsiteY9" fmla="*/ 1 h 635364"/>
                <a:gd name="connsiteX0" fmla="*/ 461060 w 2913910"/>
                <a:gd name="connsiteY0" fmla="*/ -1 h 635364"/>
                <a:gd name="connsiteX1" fmla="*/ 2574045 w 2913910"/>
                <a:gd name="connsiteY1" fmla="*/ 774 h 635364"/>
                <a:gd name="connsiteX2" fmla="*/ 2648834 w 2913910"/>
                <a:gd name="connsiteY2" fmla="*/ 31753 h 635364"/>
                <a:gd name="connsiteX3" fmla="*/ 2679812 w 2913910"/>
                <a:gd name="connsiteY3" fmla="*/ 106542 h 635364"/>
                <a:gd name="connsiteX4" fmla="*/ 2679812 w 2913910"/>
                <a:gd name="connsiteY4" fmla="*/ 635362 h 635364"/>
                <a:gd name="connsiteX5" fmla="*/ 2913910 w 2913910"/>
                <a:gd name="connsiteY5" fmla="*/ 635364 h 635364"/>
                <a:gd name="connsiteX6" fmla="*/ 0 w 2913910"/>
                <a:gd name="connsiteY6" fmla="*/ 614347 h 635364"/>
                <a:gd name="connsiteX7" fmla="*/ 235969 w 2913910"/>
                <a:gd name="connsiteY7" fmla="*/ 232086 h 635364"/>
                <a:gd name="connsiteX8" fmla="*/ 308747 w 2913910"/>
                <a:gd name="connsiteY8" fmla="*/ 85142 h 635364"/>
                <a:gd name="connsiteX9" fmla="*/ 461060 w 2913910"/>
                <a:gd name="connsiteY9" fmla="*/ -1 h 635364"/>
                <a:gd name="connsiteX0" fmla="*/ 461060 w 2913910"/>
                <a:gd name="connsiteY0" fmla="*/ 1 h 635366"/>
                <a:gd name="connsiteX1" fmla="*/ 2574045 w 2913910"/>
                <a:gd name="connsiteY1" fmla="*/ 776 h 635366"/>
                <a:gd name="connsiteX2" fmla="*/ 2648834 w 2913910"/>
                <a:gd name="connsiteY2" fmla="*/ 31755 h 635366"/>
                <a:gd name="connsiteX3" fmla="*/ 2679812 w 2913910"/>
                <a:gd name="connsiteY3" fmla="*/ 106544 h 635366"/>
                <a:gd name="connsiteX4" fmla="*/ 2913910 w 2913910"/>
                <a:gd name="connsiteY4" fmla="*/ 635366 h 635366"/>
                <a:gd name="connsiteX5" fmla="*/ 0 w 2913910"/>
                <a:gd name="connsiteY5" fmla="*/ 614349 h 635366"/>
                <a:gd name="connsiteX6" fmla="*/ 235969 w 2913910"/>
                <a:gd name="connsiteY6" fmla="*/ 232088 h 635366"/>
                <a:gd name="connsiteX7" fmla="*/ 308747 w 2913910"/>
                <a:gd name="connsiteY7" fmla="*/ 85144 h 635366"/>
                <a:gd name="connsiteX8" fmla="*/ 461060 w 2913910"/>
                <a:gd name="connsiteY8" fmla="*/ 1 h 635366"/>
                <a:gd name="connsiteX0" fmla="*/ 461060 w 2913910"/>
                <a:gd name="connsiteY0" fmla="*/ 2565 h 637930"/>
                <a:gd name="connsiteX1" fmla="*/ 2574045 w 2913910"/>
                <a:gd name="connsiteY1" fmla="*/ 3340 h 637930"/>
                <a:gd name="connsiteX2" fmla="*/ 2648834 w 2913910"/>
                <a:gd name="connsiteY2" fmla="*/ 34319 h 637930"/>
                <a:gd name="connsiteX3" fmla="*/ 2683857 w 2913910"/>
                <a:gd name="connsiteY3" fmla="*/ 209257 h 637930"/>
                <a:gd name="connsiteX4" fmla="*/ 2913910 w 2913910"/>
                <a:gd name="connsiteY4" fmla="*/ 637930 h 637930"/>
                <a:gd name="connsiteX5" fmla="*/ 0 w 2913910"/>
                <a:gd name="connsiteY5" fmla="*/ 616913 h 637930"/>
                <a:gd name="connsiteX6" fmla="*/ 235969 w 2913910"/>
                <a:gd name="connsiteY6" fmla="*/ 234652 h 637930"/>
                <a:gd name="connsiteX7" fmla="*/ 308747 w 2913910"/>
                <a:gd name="connsiteY7" fmla="*/ 87708 h 637930"/>
                <a:gd name="connsiteX8" fmla="*/ 461060 w 2913910"/>
                <a:gd name="connsiteY8" fmla="*/ 2565 h 63793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48834 w 2913910"/>
                <a:gd name="connsiteY2" fmla="*/ 35989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01389 w 2913910"/>
                <a:gd name="connsiteY2" fmla="*/ 37647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18283 h 653648"/>
                <a:gd name="connsiteX1" fmla="*/ 2492787 w 2913910"/>
                <a:gd name="connsiteY1" fmla="*/ 14048 h 653648"/>
                <a:gd name="connsiteX2" fmla="*/ 2601389 w 2913910"/>
                <a:gd name="connsiteY2" fmla="*/ 51695 h 653648"/>
                <a:gd name="connsiteX3" fmla="*/ 2711503 w 2913910"/>
                <a:gd name="connsiteY3" fmla="*/ 324216 h 653648"/>
                <a:gd name="connsiteX4" fmla="*/ 2913910 w 2913910"/>
                <a:gd name="connsiteY4" fmla="*/ 653648 h 653648"/>
                <a:gd name="connsiteX5" fmla="*/ 0 w 2913910"/>
                <a:gd name="connsiteY5" fmla="*/ 632631 h 653648"/>
                <a:gd name="connsiteX6" fmla="*/ 235969 w 2913910"/>
                <a:gd name="connsiteY6" fmla="*/ 250370 h 653648"/>
                <a:gd name="connsiteX7" fmla="*/ 308747 w 2913910"/>
                <a:gd name="connsiteY7" fmla="*/ 103426 h 653648"/>
                <a:gd name="connsiteX8" fmla="*/ 461060 w 2913910"/>
                <a:gd name="connsiteY8" fmla="*/ 18283 h 653648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0 h 635365"/>
                <a:gd name="connsiteX1" fmla="*/ 2487647 w 2913910"/>
                <a:gd name="connsiteY1" fmla="*/ 9694 h 635365"/>
                <a:gd name="connsiteX2" fmla="*/ 2629548 w 2913910"/>
                <a:gd name="connsiteY2" fmla="*/ 65375 h 635365"/>
                <a:gd name="connsiteX3" fmla="*/ 2711503 w 2913910"/>
                <a:gd name="connsiteY3" fmla="*/ 305933 h 635365"/>
                <a:gd name="connsiteX4" fmla="*/ 2913910 w 2913910"/>
                <a:gd name="connsiteY4" fmla="*/ 635365 h 635365"/>
                <a:gd name="connsiteX5" fmla="*/ 0 w 2913910"/>
                <a:gd name="connsiteY5" fmla="*/ 614348 h 635365"/>
                <a:gd name="connsiteX6" fmla="*/ 235969 w 2913910"/>
                <a:gd name="connsiteY6" fmla="*/ 232087 h 635365"/>
                <a:gd name="connsiteX7" fmla="*/ 308747 w 2913910"/>
                <a:gd name="connsiteY7" fmla="*/ 85143 h 635365"/>
                <a:gd name="connsiteX8" fmla="*/ 461060 w 2913910"/>
                <a:gd name="connsiteY8" fmla="*/ 0 h 635365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56507"/>
                <a:gd name="connsiteY0" fmla="*/ 0 h 633392"/>
                <a:gd name="connsiteX1" fmla="*/ 2487647 w 2956507"/>
                <a:gd name="connsiteY1" fmla="*/ 9694 h 633392"/>
                <a:gd name="connsiteX2" fmla="*/ 2629548 w 2956507"/>
                <a:gd name="connsiteY2" fmla="*/ 65375 h 633392"/>
                <a:gd name="connsiteX3" fmla="*/ 2711503 w 2956507"/>
                <a:gd name="connsiteY3" fmla="*/ 305933 h 633392"/>
                <a:gd name="connsiteX4" fmla="*/ 2956507 w 2956507"/>
                <a:gd name="connsiteY4" fmla="*/ 633392 h 633392"/>
                <a:gd name="connsiteX5" fmla="*/ 0 w 2956507"/>
                <a:gd name="connsiteY5" fmla="*/ 614348 h 633392"/>
                <a:gd name="connsiteX6" fmla="*/ 235969 w 2956507"/>
                <a:gd name="connsiteY6" fmla="*/ 232087 h 633392"/>
                <a:gd name="connsiteX7" fmla="*/ 308747 w 2956507"/>
                <a:gd name="connsiteY7" fmla="*/ 85143 h 633392"/>
                <a:gd name="connsiteX8" fmla="*/ 461060 w 2956507"/>
                <a:gd name="connsiteY8" fmla="*/ 0 h 633392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19 h 629236"/>
                <a:gd name="connsiteX1" fmla="*/ 2480221 w 2950071"/>
                <a:gd name="connsiteY1" fmla="*/ 0 h 629236"/>
                <a:gd name="connsiteX2" fmla="*/ 2629548 w 2950071"/>
                <a:gd name="connsiteY2" fmla="*/ 76372 h 629236"/>
                <a:gd name="connsiteX3" fmla="*/ 2711503 w 2950071"/>
                <a:gd name="connsiteY3" fmla="*/ 309352 h 629236"/>
                <a:gd name="connsiteX4" fmla="*/ 2950071 w 2950071"/>
                <a:gd name="connsiteY4" fmla="*/ 629236 h 629236"/>
                <a:gd name="connsiteX5" fmla="*/ 0 w 2950071"/>
                <a:gd name="connsiteY5" fmla="*/ 617767 h 629236"/>
                <a:gd name="connsiteX6" fmla="*/ 235969 w 2950071"/>
                <a:gd name="connsiteY6" fmla="*/ 235506 h 629236"/>
                <a:gd name="connsiteX7" fmla="*/ 308747 w 2950071"/>
                <a:gd name="connsiteY7" fmla="*/ 88562 h 629236"/>
                <a:gd name="connsiteX8" fmla="*/ 461060 w 2950071"/>
                <a:gd name="connsiteY8" fmla="*/ 3419 h 629236"/>
                <a:gd name="connsiteX0" fmla="*/ 461060 w 2950071"/>
                <a:gd name="connsiteY0" fmla="*/ 0 h 625817"/>
                <a:gd name="connsiteX1" fmla="*/ 2480221 w 2950071"/>
                <a:gd name="connsiteY1" fmla="*/ 9691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22 h 629239"/>
                <a:gd name="connsiteX1" fmla="*/ 2480221 w 2950071"/>
                <a:gd name="connsiteY1" fmla="*/ 0 h 629239"/>
                <a:gd name="connsiteX2" fmla="*/ 2629548 w 2950071"/>
                <a:gd name="connsiteY2" fmla="*/ 76375 h 629239"/>
                <a:gd name="connsiteX3" fmla="*/ 2711503 w 2950071"/>
                <a:gd name="connsiteY3" fmla="*/ 309355 h 629239"/>
                <a:gd name="connsiteX4" fmla="*/ 2950071 w 2950071"/>
                <a:gd name="connsiteY4" fmla="*/ 629239 h 629239"/>
                <a:gd name="connsiteX5" fmla="*/ 0 w 2950071"/>
                <a:gd name="connsiteY5" fmla="*/ 617770 h 629239"/>
                <a:gd name="connsiteX6" fmla="*/ 235969 w 2950071"/>
                <a:gd name="connsiteY6" fmla="*/ 235509 h 629239"/>
                <a:gd name="connsiteX7" fmla="*/ 308747 w 2950071"/>
                <a:gd name="connsiteY7" fmla="*/ 88565 h 629239"/>
                <a:gd name="connsiteX8" fmla="*/ 461060 w 2950071"/>
                <a:gd name="connsiteY8" fmla="*/ 3422 h 629239"/>
                <a:gd name="connsiteX0" fmla="*/ 464774 w 2950071"/>
                <a:gd name="connsiteY0" fmla="*/ 0 h 632372"/>
                <a:gd name="connsiteX1" fmla="*/ 2480221 w 2950071"/>
                <a:gd name="connsiteY1" fmla="*/ 3133 h 632372"/>
                <a:gd name="connsiteX2" fmla="*/ 2629548 w 2950071"/>
                <a:gd name="connsiteY2" fmla="*/ 79508 h 632372"/>
                <a:gd name="connsiteX3" fmla="*/ 2711503 w 2950071"/>
                <a:gd name="connsiteY3" fmla="*/ 312488 h 632372"/>
                <a:gd name="connsiteX4" fmla="*/ 2950071 w 2950071"/>
                <a:gd name="connsiteY4" fmla="*/ 632372 h 632372"/>
                <a:gd name="connsiteX5" fmla="*/ 0 w 2950071"/>
                <a:gd name="connsiteY5" fmla="*/ 620903 h 632372"/>
                <a:gd name="connsiteX6" fmla="*/ 235969 w 2950071"/>
                <a:gd name="connsiteY6" fmla="*/ 238642 h 632372"/>
                <a:gd name="connsiteX7" fmla="*/ 308747 w 2950071"/>
                <a:gd name="connsiteY7" fmla="*/ 91698 h 632372"/>
                <a:gd name="connsiteX8" fmla="*/ 464774 w 2950071"/>
                <a:gd name="connsiteY8" fmla="*/ 0 h 632372"/>
                <a:gd name="connsiteX0" fmla="*/ 472201 w 2957498"/>
                <a:gd name="connsiteY0" fmla="*/ 0 h 632372"/>
                <a:gd name="connsiteX1" fmla="*/ 2487648 w 2957498"/>
                <a:gd name="connsiteY1" fmla="*/ 3133 h 632372"/>
                <a:gd name="connsiteX2" fmla="*/ 2636975 w 2957498"/>
                <a:gd name="connsiteY2" fmla="*/ 79508 h 632372"/>
                <a:gd name="connsiteX3" fmla="*/ 2718930 w 2957498"/>
                <a:gd name="connsiteY3" fmla="*/ 312488 h 632372"/>
                <a:gd name="connsiteX4" fmla="*/ 2957498 w 2957498"/>
                <a:gd name="connsiteY4" fmla="*/ 632372 h 632372"/>
                <a:gd name="connsiteX5" fmla="*/ 0 w 2957498"/>
                <a:gd name="connsiteY5" fmla="*/ 627458 h 632372"/>
                <a:gd name="connsiteX6" fmla="*/ 243396 w 2957498"/>
                <a:gd name="connsiteY6" fmla="*/ 238642 h 632372"/>
                <a:gd name="connsiteX7" fmla="*/ 316174 w 2957498"/>
                <a:gd name="connsiteY7" fmla="*/ 91698 h 632372"/>
                <a:gd name="connsiteX8" fmla="*/ 472201 w 2957498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887 w 2961211"/>
                <a:gd name="connsiteY7" fmla="*/ 91698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66047 w 2961211"/>
                <a:gd name="connsiteY0" fmla="*/ 0 h 634520"/>
                <a:gd name="connsiteX1" fmla="*/ 2491361 w 2961211"/>
                <a:gd name="connsiteY1" fmla="*/ 3640 h 634520"/>
                <a:gd name="connsiteX2" fmla="*/ 2640688 w 2961211"/>
                <a:gd name="connsiteY2" fmla="*/ 80015 h 634520"/>
                <a:gd name="connsiteX3" fmla="*/ 2722643 w 2961211"/>
                <a:gd name="connsiteY3" fmla="*/ 312995 h 634520"/>
                <a:gd name="connsiteX4" fmla="*/ 2961211 w 2961211"/>
                <a:gd name="connsiteY4" fmla="*/ 632879 h 634520"/>
                <a:gd name="connsiteX5" fmla="*/ 0 w 2961211"/>
                <a:gd name="connsiteY5" fmla="*/ 634520 h 634520"/>
                <a:gd name="connsiteX6" fmla="*/ 235934 w 2961211"/>
                <a:gd name="connsiteY6" fmla="*/ 243095 h 634520"/>
                <a:gd name="connsiteX7" fmla="*/ 319386 w 2961211"/>
                <a:gd name="connsiteY7" fmla="*/ 75502 h 634520"/>
                <a:gd name="connsiteX8" fmla="*/ 466047 w 2961211"/>
                <a:gd name="connsiteY8" fmla="*/ 0 h 634520"/>
                <a:gd name="connsiteX0" fmla="*/ 466047 w 2961211"/>
                <a:gd name="connsiteY0" fmla="*/ 473 h 632923"/>
                <a:gd name="connsiteX1" fmla="*/ 2491361 w 2961211"/>
                <a:gd name="connsiteY1" fmla="*/ 2043 h 632923"/>
                <a:gd name="connsiteX2" fmla="*/ 2640688 w 2961211"/>
                <a:gd name="connsiteY2" fmla="*/ 78418 h 632923"/>
                <a:gd name="connsiteX3" fmla="*/ 2722643 w 2961211"/>
                <a:gd name="connsiteY3" fmla="*/ 311398 h 632923"/>
                <a:gd name="connsiteX4" fmla="*/ 2961211 w 2961211"/>
                <a:gd name="connsiteY4" fmla="*/ 631282 h 632923"/>
                <a:gd name="connsiteX5" fmla="*/ 0 w 2961211"/>
                <a:gd name="connsiteY5" fmla="*/ 632923 h 632923"/>
                <a:gd name="connsiteX6" fmla="*/ 235934 w 2961211"/>
                <a:gd name="connsiteY6" fmla="*/ 241498 h 632923"/>
                <a:gd name="connsiteX7" fmla="*/ 319386 w 2961211"/>
                <a:gd name="connsiteY7" fmla="*/ 73905 h 632923"/>
                <a:gd name="connsiteX8" fmla="*/ 466047 w 2961211"/>
                <a:gd name="connsiteY8" fmla="*/ 473 h 632923"/>
                <a:gd name="connsiteX0" fmla="*/ 466047 w 2961211"/>
                <a:gd name="connsiteY0" fmla="*/ 473 h 632923"/>
                <a:gd name="connsiteX1" fmla="*/ 1406332 w 2961211"/>
                <a:gd name="connsiteY1" fmla="*/ 4648 h 632923"/>
                <a:gd name="connsiteX2" fmla="*/ 2491361 w 2961211"/>
                <a:gd name="connsiteY2" fmla="*/ 2043 h 632923"/>
                <a:gd name="connsiteX3" fmla="*/ 2640688 w 2961211"/>
                <a:gd name="connsiteY3" fmla="*/ 78418 h 632923"/>
                <a:gd name="connsiteX4" fmla="*/ 2722643 w 2961211"/>
                <a:gd name="connsiteY4" fmla="*/ 311398 h 632923"/>
                <a:gd name="connsiteX5" fmla="*/ 2961211 w 2961211"/>
                <a:gd name="connsiteY5" fmla="*/ 631282 h 632923"/>
                <a:gd name="connsiteX6" fmla="*/ 0 w 2961211"/>
                <a:gd name="connsiteY6" fmla="*/ 632923 h 632923"/>
                <a:gd name="connsiteX7" fmla="*/ 235934 w 2961211"/>
                <a:gd name="connsiteY7" fmla="*/ 241498 h 632923"/>
                <a:gd name="connsiteX8" fmla="*/ 319386 w 2961211"/>
                <a:gd name="connsiteY8" fmla="*/ 73905 h 632923"/>
                <a:gd name="connsiteX9" fmla="*/ 466047 w 2961211"/>
                <a:gd name="connsiteY9" fmla="*/ 473 h 632923"/>
                <a:gd name="connsiteX0" fmla="*/ 466047 w 3199088"/>
                <a:gd name="connsiteY0" fmla="*/ 473 h 634994"/>
                <a:gd name="connsiteX1" fmla="*/ 1406332 w 3199088"/>
                <a:gd name="connsiteY1" fmla="*/ 4648 h 634994"/>
                <a:gd name="connsiteX2" fmla="*/ 2491361 w 3199088"/>
                <a:gd name="connsiteY2" fmla="*/ 2043 h 634994"/>
                <a:gd name="connsiteX3" fmla="*/ 2640688 w 3199088"/>
                <a:gd name="connsiteY3" fmla="*/ 78418 h 634994"/>
                <a:gd name="connsiteX4" fmla="*/ 2722643 w 3199088"/>
                <a:gd name="connsiteY4" fmla="*/ 311398 h 634994"/>
                <a:gd name="connsiteX5" fmla="*/ 2961211 w 3199088"/>
                <a:gd name="connsiteY5" fmla="*/ 631282 h 634994"/>
                <a:gd name="connsiteX6" fmla="*/ 1295380 w 3199088"/>
                <a:gd name="connsiteY6" fmla="*/ 634994 h 634994"/>
                <a:gd name="connsiteX7" fmla="*/ 0 w 3199088"/>
                <a:gd name="connsiteY7" fmla="*/ 632923 h 634994"/>
                <a:gd name="connsiteX8" fmla="*/ 235934 w 3199088"/>
                <a:gd name="connsiteY8" fmla="*/ 241498 h 634994"/>
                <a:gd name="connsiteX9" fmla="*/ 319386 w 3199088"/>
                <a:gd name="connsiteY9" fmla="*/ 73905 h 634994"/>
                <a:gd name="connsiteX10" fmla="*/ 466047 w 3199088"/>
                <a:gd name="connsiteY10" fmla="*/ 473 h 634994"/>
                <a:gd name="connsiteX0" fmla="*/ 466047 w 2961211"/>
                <a:gd name="connsiteY0" fmla="*/ 473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8" fmla="*/ 235934 w 2961211"/>
                <a:gd name="connsiteY8" fmla="*/ 241498 h 634994"/>
                <a:gd name="connsiteX9" fmla="*/ 319386 w 2961211"/>
                <a:gd name="connsiteY9" fmla="*/ 73905 h 634994"/>
                <a:gd name="connsiteX10" fmla="*/ 466047 w 2961211"/>
                <a:gd name="connsiteY10" fmla="*/ 473 h 634994"/>
                <a:gd name="connsiteX0" fmla="*/ 319386 w 2961211"/>
                <a:gd name="connsiteY0" fmla="*/ 73905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8" fmla="*/ 235934 w 2961211"/>
                <a:gd name="connsiteY8" fmla="*/ 241498 h 634994"/>
                <a:gd name="connsiteX9" fmla="*/ 319386 w 2961211"/>
                <a:gd name="connsiteY9" fmla="*/ 73905 h 634994"/>
                <a:gd name="connsiteX0" fmla="*/ 235934 w 2961211"/>
                <a:gd name="connsiteY0" fmla="*/ 241498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8" fmla="*/ 235934 w 2961211"/>
                <a:gd name="connsiteY8" fmla="*/ 241498 h 634994"/>
                <a:gd name="connsiteX0" fmla="*/ 0 w 2961211"/>
                <a:gd name="connsiteY0" fmla="*/ 632923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0" fmla="*/ 0 w 1665831"/>
                <a:gd name="connsiteY0" fmla="*/ 634994 h 634994"/>
                <a:gd name="connsiteX1" fmla="*/ 110952 w 1665831"/>
                <a:gd name="connsiteY1" fmla="*/ 4648 h 634994"/>
                <a:gd name="connsiteX2" fmla="*/ 1195981 w 1665831"/>
                <a:gd name="connsiteY2" fmla="*/ 2043 h 634994"/>
                <a:gd name="connsiteX3" fmla="*/ 1345308 w 1665831"/>
                <a:gd name="connsiteY3" fmla="*/ 78418 h 634994"/>
                <a:gd name="connsiteX4" fmla="*/ 1427263 w 1665831"/>
                <a:gd name="connsiteY4" fmla="*/ 311398 h 634994"/>
                <a:gd name="connsiteX5" fmla="*/ 1665831 w 1665831"/>
                <a:gd name="connsiteY5" fmla="*/ 631282 h 634994"/>
                <a:gd name="connsiteX6" fmla="*/ 0 w 1665831"/>
                <a:gd name="connsiteY6" fmla="*/ 634994 h 634994"/>
                <a:gd name="connsiteX0" fmla="*/ 28681 w 1919707"/>
                <a:gd name="connsiteY0" fmla="*/ 634994 h 784425"/>
                <a:gd name="connsiteX1" fmla="*/ 139633 w 1919707"/>
                <a:gd name="connsiteY1" fmla="*/ 4648 h 784425"/>
                <a:gd name="connsiteX2" fmla="*/ 1224662 w 1919707"/>
                <a:gd name="connsiteY2" fmla="*/ 2043 h 784425"/>
                <a:gd name="connsiteX3" fmla="*/ 1373989 w 1919707"/>
                <a:gd name="connsiteY3" fmla="*/ 78418 h 784425"/>
                <a:gd name="connsiteX4" fmla="*/ 1455944 w 1919707"/>
                <a:gd name="connsiteY4" fmla="*/ 311398 h 784425"/>
                <a:gd name="connsiteX5" fmla="*/ 1694512 w 1919707"/>
                <a:gd name="connsiteY5" fmla="*/ 631282 h 784425"/>
                <a:gd name="connsiteX6" fmla="*/ 0 w 1919707"/>
                <a:gd name="connsiteY6" fmla="*/ 784425 h 784425"/>
                <a:gd name="connsiteX7" fmla="*/ 28681 w 1919707"/>
                <a:gd name="connsiteY7" fmla="*/ 634994 h 784425"/>
                <a:gd name="connsiteX0" fmla="*/ 28681 w 3946878"/>
                <a:gd name="connsiteY0" fmla="*/ 634994 h 784425"/>
                <a:gd name="connsiteX1" fmla="*/ 139633 w 3946878"/>
                <a:gd name="connsiteY1" fmla="*/ 4648 h 784425"/>
                <a:gd name="connsiteX2" fmla="*/ 1224662 w 3946878"/>
                <a:gd name="connsiteY2" fmla="*/ 2043 h 784425"/>
                <a:gd name="connsiteX3" fmla="*/ 1373989 w 3946878"/>
                <a:gd name="connsiteY3" fmla="*/ 78418 h 784425"/>
                <a:gd name="connsiteX4" fmla="*/ 1455944 w 3946878"/>
                <a:gd name="connsiteY4" fmla="*/ 311398 h 784425"/>
                <a:gd name="connsiteX5" fmla="*/ 1694512 w 3946878"/>
                <a:gd name="connsiteY5" fmla="*/ 631282 h 784425"/>
                <a:gd name="connsiteX6" fmla="*/ 3946878 w 3946878"/>
                <a:gd name="connsiteY6" fmla="*/ 637145 h 784425"/>
                <a:gd name="connsiteX7" fmla="*/ 0 w 3946878"/>
                <a:gd name="connsiteY7" fmla="*/ 784425 h 784425"/>
                <a:gd name="connsiteX8" fmla="*/ 28681 w 3946878"/>
                <a:gd name="connsiteY8" fmla="*/ 634994 h 784425"/>
                <a:gd name="connsiteX0" fmla="*/ 28681 w 4081583"/>
                <a:gd name="connsiteY0" fmla="*/ 634994 h 784425"/>
                <a:gd name="connsiteX1" fmla="*/ 139633 w 4081583"/>
                <a:gd name="connsiteY1" fmla="*/ 4648 h 784425"/>
                <a:gd name="connsiteX2" fmla="*/ 1224662 w 4081583"/>
                <a:gd name="connsiteY2" fmla="*/ 2043 h 784425"/>
                <a:gd name="connsiteX3" fmla="*/ 1373989 w 4081583"/>
                <a:gd name="connsiteY3" fmla="*/ 78418 h 784425"/>
                <a:gd name="connsiteX4" fmla="*/ 1455944 w 4081583"/>
                <a:gd name="connsiteY4" fmla="*/ 311398 h 784425"/>
                <a:gd name="connsiteX5" fmla="*/ 1694512 w 4081583"/>
                <a:gd name="connsiteY5" fmla="*/ 631282 h 784425"/>
                <a:gd name="connsiteX6" fmla="*/ 3946878 w 4081583"/>
                <a:gd name="connsiteY6" fmla="*/ 637145 h 784425"/>
                <a:gd name="connsiteX7" fmla="*/ 4081583 w 4081583"/>
                <a:gd name="connsiteY7" fmla="*/ 696917 h 784425"/>
                <a:gd name="connsiteX8" fmla="*/ 0 w 4081583"/>
                <a:gd name="connsiteY8" fmla="*/ 784425 h 784425"/>
                <a:gd name="connsiteX9" fmla="*/ 28681 w 4081583"/>
                <a:gd name="connsiteY9" fmla="*/ 634994 h 784425"/>
                <a:gd name="connsiteX0" fmla="*/ 28681 w 4081583"/>
                <a:gd name="connsiteY0" fmla="*/ 634994 h 784425"/>
                <a:gd name="connsiteX1" fmla="*/ 139633 w 4081583"/>
                <a:gd name="connsiteY1" fmla="*/ 4648 h 784425"/>
                <a:gd name="connsiteX2" fmla="*/ 1224662 w 4081583"/>
                <a:gd name="connsiteY2" fmla="*/ 2043 h 784425"/>
                <a:gd name="connsiteX3" fmla="*/ 1373989 w 4081583"/>
                <a:gd name="connsiteY3" fmla="*/ 78418 h 784425"/>
                <a:gd name="connsiteX4" fmla="*/ 1455944 w 4081583"/>
                <a:gd name="connsiteY4" fmla="*/ 311398 h 784425"/>
                <a:gd name="connsiteX5" fmla="*/ 1694512 w 4081583"/>
                <a:gd name="connsiteY5" fmla="*/ 631282 h 784425"/>
                <a:gd name="connsiteX6" fmla="*/ 3946878 w 4081583"/>
                <a:gd name="connsiteY6" fmla="*/ 637145 h 784425"/>
                <a:gd name="connsiteX7" fmla="*/ 4081583 w 4081583"/>
                <a:gd name="connsiteY7" fmla="*/ 696917 h 784425"/>
                <a:gd name="connsiteX8" fmla="*/ 0 w 4081583"/>
                <a:gd name="connsiteY8" fmla="*/ 784425 h 784425"/>
                <a:gd name="connsiteX9" fmla="*/ 28681 w 4081583"/>
                <a:gd name="connsiteY9" fmla="*/ 634994 h 784425"/>
                <a:gd name="connsiteX0" fmla="*/ 28681 w 4127097"/>
                <a:gd name="connsiteY0" fmla="*/ 634994 h 784425"/>
                <a:gd name="connsiteX1" fmla="*/ 139633 w 4127097"/>
                <a:gd name="connsiteY1" fmla="*/ 4648 h 784425"/>
                <a:gd name="connsiteX2" fmla="*/ 1224662 w 4127097"/>
                <a:gd name="connsiteY2" fmla="*/ 2043 h 784425"/>
                <a:gd name="connsiteX3" fmla="*/ 1373989 w 4127097"/>
                <a:gd name="connsiteY3" fmla="*/ 78418 h 784425"/>
                <a:gd name="connsiteX4" fmla="*/ 1455944 w 4127097"/>
                <a:gd name="connsiteY4" fmla="*/ 311398 h 784425"/>
                <a:gd name="connsiteX5" fmla="*/ 1694512 w 4127097"/>
                <a:gd name="connsiteY5" fmla="*/ 631282 h 784425"/>
                <a:gd name="connsiteX6" fmla="*/ 3946878 w 4127097"/>
                <a:gd name="connsiteY6" fmla="*/ 637145 h 784425"/>
                <a:gd name="connsiteX7" fmla="*/ 4127097 w 4127097"/>
                <a:gd name="connsiteY7" fmla="*/ 742124 h 784425"/>
                <a:gd name="connsiteX8" fmla="*/ 0 w 4127097"/>
                <a:gd name="connsiteY8" fmla="*/ 784425 h 784425"/>
                <a:gd name="connsiteX9" fmla="*/ 28681 w 4127097"/>
                <a:gd name="connsiteY9" fmla="*/ 634994 h 784425"/>
                <a:gd name="connsiteX0" fmla="*/ 28681 w 4127097"/>
                <a:gd name="connsiteY0" fmla="*/ 634994 h 959280"/>
                <a:gd name="connsiteX1" fmla="*/ 139633 w 4127097"/>
                <a:gd name="connsiteY1" fmla="*/ 4648 h 959280"/>
                <a:gd name="connsiteX2" fmla="*/ 1224662 w 4127097"/>
                <a:gd name="connsiteY2" fmla="*/ 2043 h 959280"/>
                <a:gd name="connsiteX3" fmla="*/ 1373989 w 4127097"/>
                <a:gd name="connsiteY3" fmla="*/ 78418 h 959280"/>
                <a:gd name="connsiteX4" fmla="*/ 1455944 w 4127097"/>
                <a:gd name="connsiteY4" fmla="*/ 311398 h 959280"/>
                <a:gd name="connsiteX5" fmla="*/ 1694512 w 4127097"/>
                <a:gd name="connsiteY5" fmla="*/ 631282 h 959280"/>
                <a:gd name="connsiteX6" fmla="*/ 4027454 w 4127097"/>
                <a:gd name="connsiteY6" fmla="*/ 959280 h 959280"/>
                <a:gd name="connsiteX7" fmla="*/ 4127097 w 4127097"/>
                <a:gd name="connsiteY7" fmla="*/ 742124 h 959280"/>
                <a:gd name="connsiteX8" fmla="*/ 0 w 4127097"/>
                <a:gd name="connsiteY8" fmla="*/ 784425 h 959280"/>
                <a:gd name="connsiteX9" fmla="*/ 28681 w 4127097"/>
                <a:gd name="connsiteY9" fmla="*/ 634994 h 959280"/>
                <a:gd name="connsiteX0" fmla="*/ 28681 w 4127097"/>
                <a:gd name="connsiteY0" fmla="*/ 634994 h 784425"/>
                <a:gd name="connsiteX1" fmla="*/ 139633 w 4127097"/>
                <a:gd name="connsiteY1" fmla="*/ 4648 h 784425"/>
                <a:gd name="connsiteX2" fmla="*/ 1224662 w 4127097"/>
                <a:gd name="connsiteY2" fmla="*/ 2043 h 784425"/>
                <a:gd name="connsiteX3" fmla="*/ 1373989 w 4127097"/>
                <a:gd name="connsiteY3" fmla="*/ 78418 h 784425"/>
                <a:gd name="connsiteX4" fmla="*/ 1455944 w 4127097"/>
                <a:gd name="connsiteY4" fmla="*/ 311398 h 784425"/>
                <a:gd name="connsiteX5" fmla="*/ 1694512 w 4127097"/>
                <a:gd name="connsiteY5" fmla="*/ 631282 h 784425"/>
                <a:gd name="connsiteX6" fmla="*/ 3969526 w 4127097"/>
                <a:gd name="connsiteY6" fmla="*/ 631158 h 784425"/>
                <a:gd name="connsiteX7" fmla="*/ 4127097 w 4127097"/>
                <a:gd name="connsiteY7" fmla="*/ 742124 h 784425"/>
                <a:gd name="connsiteX8" fmla="*/ 0 w 4127097"/>
                <a:gd name="connsiteY8" fmla="*/ 784425 h 784425"/>
                <a:gd name="connsiteX9" fmla="*/ 28681 w 4127097"/>
                <a:gd name="connsiteY9" fmla="*/ 634994 h 784425"/>
                <a:gd name="connsiteX0" fmla="*/ 28681 w 4200128"/>
                <a:gd name="connsiteY0" fmla="*/ 634994 h 784425"/>
                <a:gd name="connsiteX1" fmla="*/ 139633 w 4200128"/>
                <a:gd name="connsiteY1" fmla="*/ 4648 h 784425"/>
                <a:gd name="connsiteX2" fmla="*/ 1224662 w 4200128"/>
                <a:gd name="connsiteY2" fmla="*/ 2043 h 784425"/>
                <a:gd name="connsiteX3" fmla="*/ 1373989 w 4200128"/>
                <a:gd name="connsiteY3" fmla="*/ 78418 h 784425"/>
                <a:gd name="connsiteX4" fmla="*/ 1455944 w 4200128"/>
                <a:gd name="connsiteY4" fmla="*/ 311398 h 784425"/>
                <a:gd name="connsiteX5" fmla="*/ 1694512 w 4200128"/>
                <a:gd name="connsiteY5" fmla="*/ 631282 h 784425"/>
                <a:gd name="connsiteX6" fmla="*/ 3969526 w 4200128"/>
                <a:gd name="connsiteY6" fmla="*/ 631158 h 784425"/>
                <a:gd name="connsiteX7" fmla="*/ 4200128 w 4200128"/>
                <a:gd name="connsiteY7" fmla="*/ 784145 h 784425"/>
                <a:gd name="connsiteX8" fmla="*/ 0 w 4200128"/>
                <a:gd name="connsiteY8" fmla="*/ 784425 h 784425"/>
                <a:gd name="connsiteX9" fmla="*/ 28681 w 4200128"/>
                <a:gd name="connsiteY9" fmla="*/ 634994 h 784425"/>
                <a:gd name="connsiteX0" fmla="*/ 28681 w 4200128"/>
                <a:gd name="connsiteY0" fmla="*/ 634994 h 784425"/>
                <a:gd name="connsiteX1" fmla="*/ 139633 w 4200128"/>
                <a:gd name="connsiteY1" fmla="*/ 4648 h 784425"/>
                <a:gd name="connsiteX2" fmla="*/ 1224662 w 4200128"/>
                <a:gd name="connsiteY2" fmla="*/ 2043 h 784425"/>
                <a:gd name="connsiteX3" fmla="*/ 1373989 w 4200128"/>
                <a:gd name="connsiteY3" fmla="*/ 78418 h 784425"/>
                <a:gd name="connsiteX4" fmla="*/ 1455944 w 4200128"/>
                <a:gd name="connsiteY4" fmla="*/ 311398 h 784425"/>
                <a:gd name="connsiteX5" fmla="*/ 1694512 w 4200128"/>
                <a:gd name="connsiteY5" fmla="*/ 631282 h 784425"/>
                <a:gd name="connsiteX6" fmla="*/ 3953826 w 4200128"/>
                <a:gd name="connsiteY6" fmla="*/ 643631 h 784425"/>
                <a:gd name="connsiteX7" fmla="*/ 4200128 w 4200128"/>
                <a:gd name="connsiteY7" fmla="*/ 784145 h 784425"/>
                <a:gd name="connsiteX8" fmla="*/ 0 w 4200128"/>
                <a:gd name="connsiteY8" fmla="*/ 784425 h 784425"/>
                <a:gd name="connsiteX9" fmla="*/ 28681 w 4200128"/>
                <a:gd name="connsiteY9" fmla="*/ 634994 h 78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00128" h="784425">
                  <a:moveTo>
                    <a:pt x="28681" y="634994"/>
                  </a:moveTo>
                  <a:lnTo>
                    <a:pt x="139633" y="4648"/>
                  </a:lnTo>
                  <a:lnTo>
                    <a:pt x="1224662" y="2043"/>
                  </a:lnTo>
                  <a:cubicBezTo>
                    <a:pt x="1286126" y="0"/>
                    <a:pt x="1335442" y="26859"/>
                    <a:pt x="1373989" y="78418"/>
                  </a:cubicBezTo>
                  <a:cubicBezTo>
                    <a:pt x="1412536" y="129977"/>
                    <a:pt x="1432315" y="231368"/>
                    <a:pt x="1455944" y="311398"/>
                  </a:cubicBezTo>
                  <a:cubicBezTo>
                    <a:pt x="1479573" y="391428"/>
                    <a:pt x="1549660" y="634631"/>
                    <a:pt x="1694512" y="631282"/>
                  </a:cubicBezTo>
                  <a:lnTo>
                    <a:pt x="3953826" y="643631"/>
                  </a:lnTo>
                  <a:lnTo>
                    <a:pt x="4200128" y="784145"/>
                  </a:lnTo>
                  <a:lnTo>
                    <a:pt x="0" y="784425"/>
                  </a:lnTo>
                  <a:lnTo>
                    <a:pt x="28681" y="63499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200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15875" cmpd="sng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73000">
                    <a:schemeClr val="accent1">
                      <a:tint val="44500"/>
                      <a:satMod val="16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700000" scaled="1"/>
                <a:tileRect/>
              </a:gradFill>
              <a:miter lim="800000"/>
            </a:ln>
            <a:effectLst>
              <a:outerShdw blurRad="152400" dist="50800" dir="16200000" rotWithShape="0">
                <a:prstClr val="black">
                  <a:alpha val="32000"/>
                </a:prstClr>
              </a:outerShdw>
            </a:effectLst>
            <a:scene3d>
              <a:camera prst="orthographicFront"/>
              <a:lightRig rig="soft" dir="t">
                <a:rot lat="0" lon="0" rev="19200000"/>
              </a:lightRig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0" name="Group 115"/>
            <p:cNvGrpSpPr/>
            <p:nvPr userDrawn="1"/>
          </p:nvGrpSpPr>
          <p:grpSpPr bwMode="gray">
            <a:xfrm>
              <a:off x="347429" y="249116"/>
              <a:ext cx="2164418" cy="672243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55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75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6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7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8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9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0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1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2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3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4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5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6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7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8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9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0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1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2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56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57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8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0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1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2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3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4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5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7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8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9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0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1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2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3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4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1" name="Group 277"/>
            <p:cNvGrpSpPr>
              <a:grpSpLocks/>
            </p:cNvGrpSpPr>
            <p:nvPr userDrawn="1"/>
          </p:nvGrpSpPr>
          <p:grpSpPr bwMode="gray">
            <a:xfrm rot="5400000">
              <a:off x="3267084" y="4800585"/>
              <a:ext cx="1463040" cy="1463040"/>
              <a:chOff x="42" y="4085"/>
              <a:chExt cx="224" cy="224"/>
            </a:xfrm>
            <a:solidFill>
              <a:srgbClr val="F8F7F3">
                <a:alpha val="30196"/>
              </a:srgbClr>
            </a:solidFill>
          </p:grpSpPr>
          <p:sp>
            <p:nvSpPr>
              <p:cNvPr id="53" name="Freeform 278"/>
              <p:cNvSpPr>
                <a:spLocks/>
              </p:cNvSpPr>
              <p:nvPr/>
            </p:nvSpPr>
            <p:spPr bwMode="gray">
              <a:xfrm>
                <a:off x="89" y="4127"/>
                <a:ext cx="136" cy="142"/>
              </a:xfrm>
              <a:custGeom>
                <a:avLst/>
                <a:gdLst/>
                <a:ahLst/>
                <a:cxnLst>
                  <a:cxn ang="0">
                    <a:pos x="226" y="24"/>
                  </a:cxn>
                  <a:cxn ang="0">
                    <a:pos x="7" y="311"/>
                  </a:cxn>
                  <a:cxn ang="0">
                    <a:pos x="30" y="389"/>
                  </a:cxn>
                  <a:cxn ang="0">
                    <a:pos x="124" y="402"/>
                  </a:cxn>
                  <a:cxn ang="0">
                    <a:pos x="193" y="317"/>
                  </a:cxn>
                  <a:cxn ang="0">
                    <a:pos x="193" y="524"/>
                  </a:cxn>
                  <a:cxn ang="0">
                    <a:pos x="276" y="585"/>
                  </a:cxn>
                  <a:cxn ang="0">
                    <a:pos x="363" y="522"/>
                  </a:cxn>
                  <a:cxn ang="0">
                    <a:pos x="363" y="305"/>
                  </a:cxn>
                  <a:cxn ang="0">
                    <a:pos x="447" y="405"/>
                  </a:cxn>
                  <a:cxn ang="0">
                    <a:pos x="534" y="398"/>
                  </a:cxn>
                  <a:cxn ang="0">
                    <a:pos x="562" y="320"/>
                  </a:cxn>
                  <a:cxn ang="0">
                    <a:pos x="331" y="17"/>
                  </a:cxn>
                  <a:cxn ang="0">
                    <a:pos x="280" y="2"/>
                  </a:cxn>
                  <a:cxn ang="0">
                    <a:pos x="226" y="24"/>
                  </a:cxn>
                </a:cxnLst>
                <a:rect l="0" t="0" r="r" b="b"/>
                <a:pathLst>
                  <a:path w="562" h="587">
                    <a:moveTo>
                      <a:pt x="226" y="24"/>
                    </a:moveTo>
                    <a:cubicBezTo>
                      <a:pt x="181" y="76"/>
                      <a:pt x="40" y="250"/>
                      <a:pt x="7" y="311"/>
                    </a:cubicBezTo>
                    <a:cubicBezTo>
                      <a:pt x="0" y="350"/>
                      <a:pt x="11" y="361"/>
                      <a:pt x="30" y="389"/>
                    </a:cubicBezTo>
                    <a:cubicBezTo>
                      <a:pt x="49" y="417"/>
                      <a:pt x="87" y="422"/>
                      <a:pt x="124" y="402"/>
                    </a:cubicBezTo>
                    <a:lnTo>
                      <a:pt x="193" y="317"/>
                    </a:lnTo>
                    <a:lnTo>
                      <a:pt x="193" y="524"/>
                    </a:lnTo>
                    <a:cubicBezTo>
                      <a:pt x="207" y="569"/>
                      <a:pt x="248" y="585"/>
                      <a:pt x="276" y="585"/>
                    </a:cubicBezTo>
                    <a:cubicBezTo>
                      <a:pt x="315" y="587"/>
                      <a:pt x="350" y="568"/>
                      <a:pt x="363" y="522"/>
                    </a:cubicBezTo>
                    <a:lnTo>
                      <a:pt x="363" y="305"/>
                    </a:lnTo>
                    <a:lnTo>
                      <a:pt x="447" y="405"/>
                    </a:lnTo>
                    <a:cubicBezTo>
                      <a:pt x="475" y="420"/>
                      <a:pt x="515" y="412"/>
                      <a:pt x="534" y="398"/>
                    </a:cubicBezTo>
                    <a:cubicBezTo>
                      <a:pt x="553" y="384"/>
                      <a:pt x="562" y="357"/>
                      <a:pt x="562" y="320"/>
                    </a:cubicBezTo>
                    <a:cubicBezTo>
                      <a:pt x="446" y="168"/>
                      <a:pt x="331" y="17"/>
                      <a:pt x="331" y="17"/>
                    </a:cubicBezTo>
                    <a:cubicBezTo>
                      <a:pt x="303" y="0"/>
                      <a:pt x="296" y="2"/>
                      <a:pt x="280" y="2"/>
                    </a:cubicBezTo>
                    <a:cubicBezTo>
                      <a:pt x="264" y="2"/>
                      <a:pt x="247" y="6"/>
                      <a:pt x="226" y="24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4" name="AutoShape 279"/>
              <p:cNvSpPr>
                <a:spLocks noChangeArrowheads="1"/>
              </p:cNvSpPr>
              <p:nvPr/>
            </p:nvSpPr>
            <p:spPr bwMode="gray">
              <a:xfrm>
                <a:off x="42" y="4085"/>
                <a:ext cx="224" cy="224"/>
              </a:xfrm>
              <a:custGeom>
                <a:avLst/>
                <a:gdLst>
                  <a:gd name="G0" fmla="+- 2121 0 0"/>
                  <a:gd name="G1" fmla="+- 21600 0 2121"/>
                  <a:gd name="G2" fmla="+- 21600 0 2121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121" y="10800"/>
                    </a:moveTo>
                    <a:cubicBezTo>
                      <a:pt x="2121" y="15593"/>
                      <a:pt x="6007" y="19479"/>
                      <a:pt x="10800" y="19479"/>
                    </a:cubicBezTo>
                    <a:cubicBezTo>
                      <a:pt x="15593" y="19479"/>
                      <a:pt x="19479" y="15593"/>
                      <a:pt x="19479" y="10800"/>
                    </a:cubicBezTo>
                    <a:cubicBezTo>
                      <a:pt x="19479" y="6007"/>
                      <a:pt x="15593" y="2121"/>
                      <a:pt x="10800" y="2121"/>
                    </a:cubicBezTo>
                    <a:cubicBezTo>
                      <a:pt x="6007" y="2121"/>
                      <a:pt x="2121" y="6007"/>
                      <a:pt x="2121" y="10800"/>
                    </a:cubicBezTo>
                    <a:close/>
                  </a:path>
                </a:pathLst>
              </a:custGeom>
              <a:grpFill/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12" name="Picture 46" descr="2.pn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165" b="15496"/>
            <a:stretch>
              <a:fillRect/>
            </a:stretch>
          </p:blipFill>
          <p:spPr bwMode="gray">
            <a:xfrm>
              <a:off x="5248438" y="3587445"/>
              <a:ext cx="3717091" cy="3286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Rectangle 12"/>
            <p:cNvSpPr/>
            <p:nvPr userDrawn="1"/>
          </p:nvSpPr>
          <p:spPr bwMode="gray">
            <a:xfrm rot="5400000">
              <a:off x="1660945" y="-626136"/>
              <a:ext cx="5793132" cy="9177702"/>
            </a:xfrm>
            <a:prstGeom prst="rect">
              <a:avLst/>
            </a:prstGeom>
            <a:blipFill dpi="0" rotWithShape="1">
              <a:blip r:embed="rId3" cstate="print">
                <a:grayscl/>
              </a:blip>
              <a:srcRect/>
              <a:tile tx="0" ty="0" sx="100000" sy="100000" flip="none" algn="tl"/>
            </a:blipFill>
            <a:ln w="9525" cmpd="sng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4" name="Group 203"/>
            <p:cNvGrpSpPr/>
            <p:nvPr userDrawn="1"/>
          </p:nvGrpSpPr>
          <p:grpSpPr bwMode="gray">
            <a:xfrm>
              <a:off x="6399686" y="4681882"/>
              <a:ext cx="2302496" cy="822325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15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35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8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9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0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1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2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6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17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6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7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8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9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pic>
        <p:nvPicPr>
          <p:cNvPr id="93" name="Picture 185" descr="IPGM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20460000">
            <a:off x="2053906" y="1280220"/>
            <a:ext cx="460943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986814" y="2971800"/>
            <a:ext cx="7394057" cy="238232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cap="none" spc="0" dirty="0">
                <a:ln>
                  <a:noFill/>
                </a:ln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872188" y="5471171"/>
            <a:ext cx="5399624" cy="5486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9C8E2FE-8258-4368-A0BD-236281F11CEE}" type="datetime1">
              <a:rPr lang="en-US" smtClean="0"/>
              <a:t>7/20/2017</a:t>
            </a:fld>
            <a:endParaRPr lang="en-US"/>
          </a:p>
        </p:txBody>
      </p:sp>
      <p:sp>
        <p:nvSpPr>
          <p:cNvPr id="9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CCC438B-BA38-497A-BC2E-7F84B74E1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748">
            <a:off x="127981" y="1713473"/>
            <a:ext cx="1892807" cy="5486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82F28-7015-4982-9EF3-C90D6EFB5554}" type="datetime1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8A48-5704-418A-9276-387C38161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755648" cy="587044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9768" y="274638"/>
            <a:ext cx="63550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4D14C-EE76-4A8A-82A0-83762460D987}" type="datetime1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DBAF3-4F7D-418F-A647-98F908E9B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792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5013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BB8C2-F04C-4516-8129-52A057BC5DC4}" type="datetime1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7389-1F2B-465F-84ED-2CADF7A2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 bwMode="gray">
          <a:xfrm flipH="1" flipV="1">
            <a:off x="0" y="-7938"/>
            <a:ext cx="9177338" cy="6880226"/>
          </a:xfrm>
          <a:custGeom>
            <a:avLst/>
            <a:gdLst>
              <a:gd name="connsiteX0" fmla="*/ 0 w 8544910"/>
              <a:gd name="connsiteY0" fmla="*/ 2727434 h 3184634"/>
              <a:gd name="connsiteX1" fmla="*/ 7898524 w 8544910"/>
              <a:gd name="connsiteY1" fmla="*/ 0 h 3184634"/>
              <a:gd name="connsiteX2" fmla="*/ 8544910 w 8544910"/>
              <a:gd name="connsiteY2" fmla="*/ 15765 h 3184634"/>
              <a:gd name="connsiteX3" fmla="*/ 15766 w 8544910"/>
              <a:gd name="connsiteY3" fmla="*/ 3184634 h 3184634"/>
              <a:gd name="connsiteX4" fmla="*/ 0 w 8544910"/>
              <a:gd name="connsiteY4" fmla="*/ 2727434 h 3184634"/>
              <a:gd name="connsiteX0" fmla="*/ 0 w 8544910"/>
              <a:gd name="connsiteY0" fmla="*/ 2727434 h 2900384"/>
              <a:gd name="connsiteX1" fmla="*/ 7898524 w 8544910"/>
              <a:gd name="connsiteY1" fmla="*/ 0 h 2900384"/>
              <a:gd name="connsiteX2" fmla="*/ 8544910 w 8544910"/>
              <a:gd name="connsiteY2" fmla="*/ 15765 h 2900384"/>
              <a:gd name="connsiteX3" fmla="*/ 0 w 8544910"/>
              <a:gd name="connsiteY3" fmla="*/ 2900384 h 2900384"/>
              <a:gd name="connsiteX4" fmla="*/ 0 w 8544910"/>
              <a:gd name="connsiteY4" fmla="*/ 2727434 h 2900384"/>
              <a:gd name="connsiteX0" fmla="*/ 0 w 8370761"/>
              <a:gd name="connsiteY0" fmla="*/ 2727434 h 2900384"/>
              <a:gd name="connsiteX1" fmla="*/ 7898524 w 8370761"/>
              <a:gd name="connsiteY1" fmla="*/ 0 h 2900384"/>
              <a:gd name="connsiteX2" fmla="*/ 8370761 w 8370761"/>
              <a:gd name="connsiteY2" fmla="*/ 1 h 2900384"/>
              <a:gd name="connsiteX3" fmla="*/ 0 w 8370761"/>
              <a:gd name="connsiteY3" fmla="*/ 2900384 h 2900384"/>
              <a:gd name="connsiteX4" fmla="*/ 0 w 8370761"/>
              <a:gd name="connsiteY4" fmla="*/ 2727434 h 2900384"/>
              <a:gd name="connsiteX0" fmla="*/ 0 w 8370761"/>
              <a:gd name="connsiteY0" fmla="*/ 2701216 h 2900384"/>
              <a:gd name="connsiteX1" fmla="*/ 7898524 w 8370761"/>
              <a:gd name="connsiteY1" fmla="*/ 0 h 2900384"/>
              <a:gd name="connsiteX2" fmla="*/ 8370761 w 8370761"/>
              <a:gd name="connsiteY2" fmla="*/ 1 h 2900384"/>
              <a:gd name="connsiteX3" fmla="*/ 0 w 8370761"/>
              <a:gd name="connsiteY3" fmla="*/ 2900384 h 2900384"/>
              <a:gd name="connsiteX4" fmla="*/ 0 w 8370761"/>
              <a:gd name="connsiteY4" fmla="*/ 2701216 h 2900384"/>
              <a:gd name="connsiteX0" fmla="*/ 0 w 8370761"/>
              <a:gd name="connsiteY0" fmla="*/ 2395976 h 2900384"/>
              <a:gd name="connsiteX1" fmla="*/ 7898524 w 8370761"/>
              <a:gd name="connsiteY1" fmla="*/ 0 h 2900384"/>
              <a:gd name="connsiteX2" fmla="*/ 8370761 w 8370761"/>
              <a:gd name="connsiteY2" fmla="*/ 1 h 2900384"/>
              <a:gd name="connsiteX3" fmla="*/ 0 w 8370761"/>
              <a:gd name="connsiteY3" fmla="*/ 2900384 h 2900384"/>
              <a:gd name="connsiteX4" fmla="*/ 0 w 8370761"/>
              <a:gd name="connsiteY4" fmla="*/ 2395976 h 2900384"/>
              <a:gd name="connsiteX0" fmla="*/ 0 w 8871972"/>
              <a:gd name="connsiteY0" fmla="*/ 2395976 h 2900384"/>
              <a:gd name="connsiteX1" fmla="*/ 7898524 w 8871972"/>
              <a:gd name="connsiteY1" fmla="*/ 0 h 2900384"/>
              <a:gd name="connsiteX2" fmla="*/ 8871972 w 8871972"/>
              <a:gd name="connsiteY2" fmla="*/ 1 h 2900384"/>
              <a:gd name="connsiteX3" fmla="*/ 0 w 8871972"/>
              <a:gd name="connsiteY3" fmla="*/ 2900384 h 2900384"/>
              <a:gd name="connsiteX4" fmla="*/ 0 w 8871972"/>
              <a:gd name="connsiteY4" fmla="*/ 2395976 h 2900384"/>
              <a:gd name="connsiteX0" fmla="*/ 0 w 8871972"/>
              <a:gd name="connsiteY0" fmla="*/ 2395976 h 2900384"/>
              <a:gd name="connsiteX1" fmla="*/ 7898524 w 8871972"/>
              <a:gd name="connsiteY1" fmla="*/ 0 h 2900384"/>
              <a:gd name="connsiteX2" fmla="*/ 8871972 w 8871972"/>
              <a:gd name="connsiteY2" fmla="*/ 1 h 2900384"/>
              <a:gd name="connsiteX3" fmla="*/ 0 w 8871972"/>
              <a:gd name="connsiteY3" fmla="*/ 2900384 h 2900384"/>
              <a:gd name="connsiteX4" fmla="*/ 0 w 8871972"/>
              <a:gd name="connsiteY4" fmla="*/ 2395976 h 2900384"/>
              <a:gd name="connsiteX0" fmla="*/ 0 w 8871972"/>
              <a:gd name="connsiteY0" fmla="*/ 2395976 h 2900384"/>
              <a:gd name="connsiteX1" fmla="*/ 7898524 w 8871972"/>
              <a:gd name="connsiteY1" fmla="*/ 0 h 2900384"/>
              <a:gd name="connsiteX2" fmla="*/ 8871972 w 8871972"/>
              <a:gd name="connsiteY2" fmla="*/ 1 h 2900384"/>
              <a:gd name="connsiteX3" fmla="*/ 0 w 8871972"/>
              <a:gd name="connsiteY3" fmla="*/ 2900384 h 2900384"/>
              <a:gd name="connsiteX4" fmla="*/ 0 w 8871972"/>
              <a:gd name="connsiteY4" fmla="*/ 2395976 h 2900384"/>
              <a:gd name="connsiteX0" fmla="*/ 0 w 8871972"/>
              <a:gd name="connsiteY0" fmla="*/ 2395976 h 2791092"/>
              <a:gd name="connsiteX1" fmla="*/ 7898524 w 8871972"/>
              <a:gd name="connsiteY1" fmla="*/ 0 h 2791092"/>
              <a:gd name="connsiteX2" fmla="*/ 8871972 w 8871972"/>
              <a:gd name="connsiteY2" fmla="*/ 1 h 2791092"/>
              <a:gd name="connsiteX3" fmla="*/ 44595 w 8871972"/>
              <a:gd name="connsiteY3" fmla="*/ 2791092 h 2791092"/>
              <a:gd name="connsiteX4" fmla="*/ 0 w 8871972"/>
              <a:gd name="connsiteY4" fmla="*/ 2395976 h 2791092"/>
              <a:gd name="connsiteX0" fmla="*/ 0 w 8871972"/>
              <a:gd name="connsiteY0" fmla="*/ 2395976 h 2499654"/>
              <a:gd name="connsiteX1" fmla="*/ 7898524 w 8871972"/>
              <a:gd name="connsiteY1" fmla="*/ 0 h 2499654"/>
              <a:gd name="connsiteX2" fmla="*/ 8871972 w 8871972"/>
              <a:gd name="connsiteY2" fmla="*/ 1 h 2499654"/>
              <a:gd name="connsiteX3" fmla="*/ 56287 w 8871972"/>
              <a:gd name="connsiteY3" fmla="*/ 2499654 h 2499654"/>
              <a:gd name="connsiteX4" fmla="*/ 0 w 8871972"/>
              <a:gd name="connsiteY4" fmla="*/ 2395976 h 2499654"/>
              <a:gd name="connsiteX0" fmla="*/ 0 w 8160852"/>
              <a:gd name="connsiteY0" fmla="*/ 2395976 h 2499654"/>
              <a:gd name="connsiteX1" fmla="*/ 7898524 w 8160852"/>
              <a:gd name="connsiteY1" fmla="*/ 0 h 2499654"/>
              <a:gd name="connsiteX2" fmla="*/ 8160852 w 8160852"/>
              <a:gd name="connsiteY2" fmla="*/ 11210 h 2499654"/>
              <a:gd name="connsiteX3" fmla="*/ 56287 w 8160852"/>
              <a:gd name="connsiteY3" fmla="*/ 2499654 h 2499654"/>
              <a:gd name="connsiteX4" fmla="*/ 0 w 8160852"/>
              <a:gd name="connsiteY4" fmla="*/ 2395976 h 2499654"/>
              <a:gd name="connsiteX0" fmla="*/ 0 w 9367967"/>
              <a:gd name="connsiteY0" fmla="*/ 2395976 h 2499654"/>
              <a:gd name="connsiteX1" fmla="*/ 7898524 w 9367967"/>
              <a:gd name="connsiteY1" fmla="*/ 0 h 2499654"/>
              <a:gd name="connsiteX2" fmla="*/ 9367967 w 9367967"/>
              <a:gd name="connsiteY2" fmla="*/ 2 h 2499654"/>
              <a:gd name="connsiteX3" fmla="*/ 56287 w 9367967"/>
              <a:gd name="connsiteY3" fmla="*/ 2499654 h 2499654"/>
              <a:gd name="connsiteX4" fmla="*/ 0 w 9367967"/>
              <a:gd name="connsiteY4" fmla="*/ 2395976 h 2499654"/>
              <a:gd name="connsiteX0" fmla="*/ 0 w 9367967"/>
              <a:gd name="connsiteY0" fmla="*/ 2395976 h 6303962"/>
              <a:gd name="connsiteX1" fmla="*/ 7898524 w 9367967"/>
              <a:gd name="connsiteY1" fmla="*/ 0 h 6303962"/>
              <a:gd name="connsiteX2" fmla="*/ 9367967 w 9367967"/>
              <a:gd name="connsiteY2" fmla="*/ 2 h 6303962"/>
              <a:gd name="connsiteX3" fmla="*/ 35040 w 9367967"/>
              <a:gd name="connsiteY3" fmla="*/ 6303962 h 6303962"/>
              <a:gd name="connsiteX4" fmla="*/ 0 w 9367967"/>
              <a:gd name="connsiteY4" fmla="*/ 2395976 h 6303962"/>
              <a:gd name="connsiteX0" fmla="*/ 0 w 9367967"/>
              <a:gd name="connsiteY0" fmla="*/ 2395976 h 6303962"/>
              <a:gd name="connsiteX1" fmla="*/ 7898524 w 9367967"/>
              <a:gd name="connsiteY1" fmla="*/ 0 h 6303962"/>
              <a:gd name="connsiteX2" fmla="*/ 9367967 w 9367967"/>
              <a:gd name="connsiteY2" fmla="*/ 2 h 6303962"/>
              <a:gd name="connsiteX3" fmla="*/ 3469804 w 9367967"/>
              <a:gd name="connsiteY3" fmla="*/ 3990478 h 6303962"/>
              <a:gd name="connsiteX4" fmla="*/ 35040 w 9367967"/>
              <a:gd name="connsiteY4" fmla="*/ 6303962 h 6303962"/>
              <a:gd name="connsiteX5" fmla="*/ 0 w 9367967"/>
              <a:gd name="connsiteY5" fmla="*/ 2395976 h 6303962"/>
              <a:gd name="connsiteX0" fmla="*/ 0 w 9367967"/>
              <a:gd name="connsiteY0" fmla="*/ 2395976 h 6303962"/>
              <a:gd name="connsiteX1" fmla="*/ 7898524 w 9367967"/>
              <a:gd name="connsiteY1" fmla="*/ 0 h 6303962"/>
              <a:gd name="connsiteX2" fmla="*/ 9367967 w 9367967"/>
              <a:gd name="connsiteY2" fmla="*/ 2 h 6303962"/>
              <a:gd name="connsiteX3" fmla="*/ 9367967 w 9367967"/>
              <a:gd name="connsiteY3" fmla="*/ 6303962 h 6303962"/>
              <a:gd name="connsiteX4" fmla="*/ 35040 w 9367967"/>
              <a:gd name="connsiteY4" fmla="*/ 6303962 h 6303962"/>
              <a:gd name="connsiteX5" fmla="*/ 0 w 9367967"/>
              <a:gd name="connsiteY5" fmla="*/ 2395976 h 6303962"/>
              <a:gd name="connsiteX0" fmla="*/ 226737 w 9332927"/>
              <a:gd name="connsiteY0" fmla="*/ 2395976 h 6303962"/>
              <a:gd name="connsiteX1" fmla="*/ 7863484 w 9332927"/>
              <a:gd name="connsiteY1" fmla="*/ 0 h 6303962"/>
              <a:gd name="connsiteX2" fmla="*/ 9332927 w 9332927"/>
              <a:gd name="connsiteY2" fmla="*/ 2 h 6303962"/>
              <a:gd name="connsiteX3" fmla="*/ 9332927 w 9332927"/>
              <a:gd name="connsiteY3" fmla="*/ 6303962 h 6303962"/>
              <a:gd name="connsiteX4" fmla="*/ 0 w 9332927"/>
              <a:gd name="connsiteY4" fmla="*/ 6303962 h 6303962"/>
              <a:gd name="connsiteX5" fmla="*/ 226737 w 9332927"/>
              <a:gd name="connsiteY5" fmla="*/ 2395976 h 6303962"/>
              <a:gd name="connsiteX0" fmla="*/ 3742 w 9332927"/>
              <a:gd name="connsiteY0" fmla="*/ 2369705 h 6303962"/>
              <a:gd name="connsiteX1" fmla="*/ 7863484 w 9332927"/>
              <a:gd name="connsiteY1" fmla="*/ 0 h 6303962"/>
              <a:gd name="connsiteX2" fmla="*/ 9332927 w 9332927"/>
              <a:gd name="connsiteY2" fmla="*/ 2 h 6303962"/>
              <a:gd name="connsiteX3" fmla="*/ 9332927 w 9332927"/>
              <a:gd name="connsiteY3" fmla="*/ 6303962 h 6303962"/>
              <a:gd name="connsiteX4" fmla="*/ 0 w 9332927"/>
              <a:gd name="connsiteY4" fmla="*/ 6303962 h 6303962"/>
              <a:gd name="connsiteX5" fmla="*/ 3742 w 9332927"/>
              <a:gd name="connsiteY5" fmla="*/ 2369705 h 6303962"/>
              <a:gd name="connsiteX0" fmla="*/ 3742 w 9332927"/>
              <a:gd name="connsiteY0" fmla="*/ 2378462 h 6312719"/>
              <a:gd name="connsiteX1" fmla="*/ 7989525 w 9332927"/>
              <a:gd name="connsiteY1" fmla="*/ 0 h 6312719"/>
              <a:gd name="connsiteX2" fmla="*/ 9332927 w 9332927"/>
              <a:gd name="connsiteY2" fmla="*/ 8759 h 6312719"/>
              <a:gd name="connsiteX3" fmla="*/ 9332927 w 9332927"/>
              <a:gd name="connsiteY3" fmla="*/ 6312719 h 6312719"/>
              <a:gd name="connsiteX4" fmla="*/ 0 w 9332927"/>
              <a:gd name="connsiteY4" fmla="*/ 6312719 h 6312719"/>
              <a:gd name="connsiteX5" fmla="*/ 3742 w 9332927"/>
              <a:gd name="connsiteY5" fmla="*/ 2378462 h 6312719"/>
              <a:gd name="connsiteX0" fmla="*/ 14493 w 9332927"/>
              <a:gd name="connsiteY0" fmla="*/ 2352627 h 6312719"/>
              <a:gd name="connsiteX1" fmla="*/ 7989525 w 9332927"/>
              <a:gd name="connsiteY1" fmla="*/ 0 h 6312719"/>
              <a:gd name="connsiteX2" fmla="*/ 9332927 w 9332927"/>
              <a:gd name="connsiteY2" fmla="*/ 8759 h 6312719"/>
              <a:gd name="connsiteX3" fmla="*/ 9332927 w 9332927"/>
              <a:gd name="connsiteY3" fmla="*/ 6312719 h 6312719"/>
              <a:gd name="connsiteX4" fmla="*/ 0 w 9332927"/>
              <a:gd name="connsiteY4" fmla="*/ 6312719 h 6312719"/>
              <a:gd name="connsiteX5" fmla="*/ 14493 w 9332927"/>
              <a:gd name="connsiteY5" fmla="*/ 2352627 h 6312719"/>
              <a:gd name="connsiteX0" fmla="*/ 1247 w 9342110"/>
              <a:gd name="connsiteY0" fmla="*/ 2326793 h 6312719"/>
              <a:gd name="connsiteX1" fmla="*/ 7998708 w 9342110"/>
              <a:gd name="connsiteY1" fmla="*/ 0 h 6312719"/>
              <a:gd name="connsiteX2" fmla="*/ 9342110 w 9342110"/>
              <a:gd name="connsiteY2" fmla="*/ 8759 h 6312719"/>
              <a:gd name="connsiteX3" fmla="*/ 9342110 w 9342110"/>
              <a:gd name="connsiteY3" fmla="*/ 6312719 h 6312719"/>
              <a:gd name="connsiteX4" fmla="*/ 9183 w 9342110"/>
              <a:gd name="connsiteY4" fmla="*/ 6312719 h 6312719"/>
              <a:gd name="connsiteX5" fmla="*/ 1247 w 9342110"/>
              <a:gd name="connsiteY5" fmla="*/ 2326793 h 6312719"/>
              <a:gd name="connsiteX0" fmla="*/ 1247 w 9342110"/>
              <a:gd name="connsiteY0" fmla="*/ 2330458 h 6316384"/>
              <a:gd name="connsiteX1" fmla="*/ 7998708 w 9342110"/>
              <a:gd name="connsiteY1" fmla="*/ 3665 h 6316384"/>
              <a:gd name="connsiteX2" fmla="*/ 9328030 w 9342110"/>
              <a:gd name="connsiteY2" fmla="*/ 0 h 6316384"/>
              <a:gd name="connsiteX3" fmla="*/ 9342110 w 9342110"/>
              <a:gd name="connsiteY3" fmla="*/ 6316384 h 6316384"/>
              <a:gd name="connsiteX4" fmla="*/ 9183 w 9342110"/>
              <a:gd name="connsiteY4" fmla="*/ 6316384 h 6316384"/>
              <a:gd name="connsiteX5" fmla="*/ 1247 w 9342110"/>
              <a:gd name="connsiteY5" fmla="*/ 2330458 h 6316384"/>
              <a:gd name="connsiteX0" fmla="*/ 1247 w 9342110"/>
              <a:gd name="connsiteY0" fmla="*/ 2347051 h 6332977"/>
              <a:gd name="connsiteX1" fmla="*/ 8043564 w 9342110"/>
              <a:gd name="connsiteY1" fmla="*/ 0 h 6332977"/>
              <a:gd name="connsiteX2" fmla="*/ 9328030 w 9342110"/>
              <a:gd name="connsiteY2" fmla="*/ 16593 h 6332977"/>
              <a:gd name="connsiteX3" fmla="*/ 9342110 w 9342110"/>
              <a:gd name="connsiteY3" fmla="*/ 6332977 h 6332977"/>
              <a:gd name="connsiteX4" fmla="*/ 9183 w 9342110"/>
              <a:gd name="connsiteY4" fmla="*/ 6332977 h 6332977"/>
              <a:gd name="connsiteX5" fmla="*/ 1247 w 9342110"/>
              <a:gd name="connsiteY5" fmla="*/ 2347051 h 6332977"/>
              <a:gd name="connsiteX0" fmla="*/ 1247 w 9342110"/>
              <a:gd name="connsiteY0" fmla="*/ 2347051 h 6332977"/>
              <a:gd name="connsiteX1" fmla="*/ 8043564 w 9342110"/>
              <a:gd name="connsiteY1" fmla="*/ 0 h 6332977"/>
              <a:gd name="connsiteX2" fmla="*/ 9328029 w 9342110"/>
              <a:gd name="connsiteY2" fmla="*/ 6464 h 6332977"/>
              <a:gd name="connsiteX3" fmla="*/ 9342110 w 9342110"/>
              <a:gd name="connsiteY3" fmla="*/ 6332977 h 6332977"/>
              <a:gd name="connsiteX4" fmla="*/ 9183 w 9342110"/>
              <a:gd name="connsiteY4" fmla="*/ 6332977 h 6332977"/>
              <a:gd name="connsiteX5" fmla="*/ 1247 w 9342110"/>
              <a:gd name="connsiteY5" fmla="*/ 2347051 h 6332977"/>
              <a:gd name="connsiteX0" fmla="*/ 1247 w 9342110"/>
              <a:gd name="connsiteY0" fmla="*/ 2340587 h 6326513"/>
              <a:gd name="connsiteX1" fmla="*/ 8038717 w 9342110"/>
              <a:gd name="connsiteY1" fmla="*/ 52647 h 6326513"/>
              <a:gd name="connsiteX2" fmla="*/ 9328029 w 9342110"/>
              <a:gd name="connsiteY2" fmla="*/ 0 h 6326513"/>
              <a:gd name="connsiteX3" fmla="*/ 9342110 w 9342110"/>
              <a:gd name="connsiteY3" fmla="*/ 6326513 h 6326513"/>
              <a:gd name="connsiteX4" fmla="*/ 9183 w 9342110"/>
              <a:gd name="connsiteY4" fmla="*/ 6326513 h 6326513"/>
              <a:gd name="connsiteX5" fmla="*/ 1247 w 9342110"/>
              <a:gd name="connsiteY5" fmla="*/ 2340587 h 6326513"/>
              <a:gd name="connsiteX0" fmla="*/ 1247 w 9342110"/>
              <a:gd name="connsiteY0" fmla="*/ 2340587 h 6326513"/>
              <a:gd name="connsiteX1" fmla="*/ 7975698 w 9342110"/>
              <a:gd name="connsiteY1" fmla="*/ 15429 h 6326513"/>
              <a:gd name="connsiteX2" fmla="*/ 9328029 w 9342110"/>
              <a:gd name="connsiteY2" fmla="*/ 0 h 6326513"/>
              <a:gd name="connsiteX3" fmla="*/ 9342110 w 9342110"/>
              <a:gd name="connsiteY3" fmla="*/ 6326513 h 6326513"/>
              <a:gd name="connsiteX4" fmla="*/ 9183 w 9342110"/>
              <a:gd name="connsiteY4" fmla="*/ 6326513 h 6326513"/>
              <a:gd name="connsiteX5" fmla="*/ 1247 w 9342110"/>
              <a:gd name="connsiteY5" fmla="*/ 2340587 h 632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2110" h="6326513">
                <a:moveTo>
                  <a:pt x="1247" y="2340587"/>
                </a:moveTo>
                <a:lnTo>
                  <a:pt x="7975698" y="15429"/>
                </a:lnTo>
                <a:lnTo>
                  <a:pt x="9328029" y="0"/>
                </a:lnTo>
                <a:cubicBezTo>
                  <a:pt x="9332722" y="2105461"/>
                  <a:pt x="9337417" y="4221052"/>
                  <a:pt x="9342110" y="6326513"/>
                </a:cubicBezTo>
                <a:lnTo>
                  <a:pt x="9183" y="6326513"/>
                </a:lnTo>
                <a:cubicBezTo>
                  <a:pt x="10430" y="5015094"/>
                  <a:pt x="0" y="3652006"/>
                  <a:pt x="1247" y="23405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60000"/>
                  <a:lumOff val="40000"/>
                  <a:alpha val="36000"/>
                </a:schemeClr>
              </a:gs>
              <a:gs pos="100000">
                <a:srgbClr val="FFFFFF">
                  <a:alpha val="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 userDrawn="1"/>
        </p:nvSpPr>
        <p:spPr bwMode="gray">
          <a:xfrm flipH="1">
            <a:off x="1135953" y="4251934"/>
            <a:ext cx="8053210" cy="2609714"/>
          </a:xfrm>
          <a:custGeom>
            <a:avLst/>
            <a:gdLst>
              <a:gd name="connsiteX0" fmla="*/ 0 w 9163746"/>
              <a:gd name="connsiteY0" fmla="*/ 0 h 1323101"/>
              <a:gd name="connsiteX1" fmla="*/ 9163746 w 9163746"/>
              <a:gd name="connsiteY1" fmla="*/ 0 h 1323101"/>
              <a:gd name="connsiteX2" fmla="*/ 9163746 w 9163746"/>
              <a:gd name="connsiteY2" fmla="*/ 1323101 h 1323101"/>
              <a:gd name="connsiteX3" fmla="*/ 0 w 9163746"/>
              <a:gd name="connsiteY3" fmla="*/ 1323101 h 1323101"/>
              <a:gd name="connsiteX4" fmla="*/ 0 w 9163746"/>
              <a:gd name="connsiteY4" fmla="*/ 0 h 1323101"/>
              <a:gd name="connsiteX0" fmla="*/ 0 w 9163746"/>
              <a:gd name="connsiteY0" fmla="*/ 0 h 2031981"/>
              <a:gd name="connsiteX1" fmla="*/ 9163746 w 9163746"/>
              <a:gd name="connsiteY1" fmla="*/ 708880 h 2031981"/>
              <a:gd name="connsiteX2" fmla="*/ 9163746 w 9163746"/>
              <a:gd name="connsiteY2" fmla="*/ 2031981 h 2031981"/>
              <a:gd name="connsiteX3" fmla="*/ 0 w 9163746"/>
              <a:gd name="connsiteY3" fmla="*/ 2031981 h 2031981"/>
              <a:gd name="connsiteX4" fmla="*/ 0 w 9163746"/>
              <a:gd name="connsiteY4" fmla="*/ 0 h 2031981"/>
              <a:gd name="connsiteX0" fmla="*/ 0 w 9163746"/>
              <a:gd name="connsiteY0" fmla="*/ 0 h 2031981"/>
              <a:gd name="connsiteX1" fmla="*/ 9163746 w 9163746"/>
              <a:gd name="connsiteY1" fmla="*/ 880190 h 2031981"/>
              <a:gd name="connsiteX2" fmla="*/ 9163746 w 9163746"/>
              <a:gd name="connsiteY2" fmla="*/ 2031981 h 2031981"/>
              <a:gd name="connsiteX3" fmla="*/ 0 w 9163746"/>
              <a:gd name="connsiteY3" fmla="*/ 2031981 h 2031981"/>
              <a:gd name="connsiteX4" fmla="*/ 0 w 9163746"/>
              <a:gd name="connsiteY4" fmla="*/ 0 h 2031981"/>
              <a:gd name="connsiteX0" fmla="*/ 0 w 9163746"/>
              <a:gd name="connsiteY0" fmla="*/ 0 h 2284077"/>
              <a:gd name="connsiteX1" fmla="*/ 9163746 w 9163746"/>
              <a:gd name="connsiteY1" fmla="*/ 1132286 h 2284077"/>
              <a:gd name="connsiteX2" fmla="*/ 9163746 w 9163746"/>
              <a:gd name="connsiteY2" fmla="*/ 2284077 h 2284077"/>
              <a:gd name="connsiteX3" fmla="*/ 0 w 9163746"/>
              <a:gd name="connsiteY3" fmla="*/ 2284077 h 2284077"/>
              <a:gd name="connsiteX4" fmla="*/ 0 w 9163746"/>
              <a:gd name="connsiteY4" fmla="*/ 0 h 2284077"/>
              <a:gd name="connsiteX0" fmla="*/ 2596576 w 9163746"/>
              <a:gd name="connsiteY0" fmla="*/ 0 h 2688448"/>
              <a:gd name="connsiteX1" fmla="*/ 9163746 w 9163746"/>
              <a:gd name="connsiteY1" fmla="*/ 1536657 h 2688448"/>
              <a:gd name="connsiteX2" fmla="*/ 9163746 w 9163746"/>
              <a:gd name="connsiteY2" fmla="*/ 2688448 h 2688448"/>
              <a:gd name="connsiteX3" fmla="*/ 0 w 9163746"/>
              <a:gd name="connsiteY3" fmla="*/ 2688448 h 2688448"/>
              <a:gd name="connsiteX4" fmla="*/ 2596576 w 9163746"/>
              <a:gd name="connsiteY4" fmla="*/ 0 h 2688448"/>
              <a:gd name="connsiteX0" fmla="*/ 0 w 6567170"/>
              <a:gd name="connsiteY0" fmla="*/ 0 h 2688448"/>
              <a:gd name="connsiteX1" fmla="*/ 6567170 w 6567170"/>
              <a:gd name="connsiteY1" fmla="*/ 1536657 h 2688448"/>
              <a:gd name="connsiteX2" fmla="*/ 6567170 w 6567170"/>
              <a:gd name="connsiteY2" fmla="*/ 2688448 h 2688448"/>
              <a:gd name="connsiteX3" fmla="*/ 1255464 w 6567170"/>
              <a:gd name="connsiteY3" fmla="*/ 2688448 h 2688448"/>
              <a:gd name="connsiteX4" fmla="*/ 0 w 6567170"/>
              <a:gd name="connsiteY4" fmla="*/ 0 h 2688448"/>
              <a:gd name="connsiteX0" fmla="*/ 0 w 6567170"/>
              <a:gd name="connsiteY0" fmla="*/ 0 h 2688448"/>
              <a:gd name="connsiteX1" fmla="*/ 6567170 w 6567170"/>
              <a:gd name="connsiteY1" fmla="*/ 1536657 h 2688448"/>
              <a:gd name="connsiteX2" fmla="*/ 6567170 w 6567170"/>
              <a:gd name="connsiteY2" fmla="*/ 2688448 h 2688448"/>
              <a:gd name="connsiteX3" fmla="*/ 250589 w 6567170"/>
              <a:gd name="connsiteY3" fmla="*/ 1534757 h 2688448"/>
              <a:gd name="connsiteX4" fmla="*/ 0 w 6567170"/>
              <a:gd name="connsiteY4" fmla="*/ 0 h 2688448"/>
              <a:gd name="connsiteX0" fmla="*/ 0 w 6567170"/>
              <a:gd name="connsiteY0" fmla="*/ 0 h 1546409"/>
              <a:gd name="connsiteX1" fmla="*/ 6567170 w 6567170"/>
              <a:gd name="connsiteY1" fmla="*/ 1536657 h 1546409"/>
              <a:gd name="connsiteX2" fmla="*/ 6567170 w 6567170"/>
              <a:gd name="connsiteY2" fmla="*/ 1546409 h 1546409"/>
              <a:gd name="connsiteX3" fmla="*/ 250589 w 6567170"/>
              <a:gd name="connsiteY3" fmla="*/ 1534757 h 1546409"/>
              <a:gd name="connsiteX4" fmla="*/ 0 w 6567170"/>
              <a:gd name="connsiteY4" fmla="*/ 0 h 1546409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0 w 6316581"/>
              <a:gd name="connsiteY3" fmla="*/ 1534758 h 1546410"/>
              <a:gd name="connsiteX4" fmla="*/ 0 w 6316581"/>
              <a:gd name="connsiteY4" fmla="*/ 0 h 1546410"/>
              <a:gd name="connsiteX0" fmla="*/ 0 w 6316581"/>
              <a:gd name="connsiteY0" fmla="*/ 0 h 1583822"/>
              <a:gd name="connsiteX1" fmla="*/ 6316581 w 6316581"/>
              <a:gd name="connsiteY1" fmla="*/ 1536658 h 1583822"/>
              <a:gd name="connsiteX2" fmla="*/ 6316581 w 6316581"/>
              <a:gd name="connsiteY2" fmla="*/ 1546410 h 1583822"/>
              <a:gd name="connsiteX3" fmla="*/ 18668 w 6316581"/>
              <a:gd name="connsiteY3" fmla="*/ 1583822 h 1583822"/>
              <a:gd name="connsiteX4" fmla="*/ 0 w 6316581"/>
              <a:gd name="connsiteY4" fmla="*/ 0 h 1583822"/>
              <a:gd name="connsiteX0" fmla="*/ 0 w 6316581"/>
              <a:gd name="connsiteY0" fmla="*/ 0 h 1583822"/>
              <a:gd name="connsiteX1" fmla="*/ 6316581 w 6316581"/>
              <a:gd name="connsiteY1" fmla="*/ 1536658 h 1583822"/>
              <a:gd name="connsiteX2" fmla="*/ 6316581 w 6316581"/>
              <a:gd name="connsiteY2" fmla="*/ 1546410 h 1583822"/>
              <a:gd name="connsiteX3" fmla="*/ 0 w 6316581"/>
              <a:gd name="connsiteY3" fmla="*/ 1583822 h 1583822"/>
              <a:gd name="connsiteX4" fmla="*/ 0 w 6316581"/>
              <a:gd name="connsiteY4" fmla="*/ 0 h 1583822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90798 w 6316581"/>
              <a:gd name="connsiteY3" fmla="*/ 1390378 h 1546410"/>
              <a:gd name="connsiteX4" fmla="*/ 0 w 6316581"/>
              <a:gd name="connsiteY4" fmla="*/ 0 h 1546410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18668 w 6316581"/>
              <a:gd name="connsiteY3" fmla="*/ 1537334 h 1546410"/>
              <a:gd name="connsiteX4" fmla="*/ 0 w 6316581"/>
              <a:gd name="connsiteY4" fmla="*/ 0 h 1546410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11158 w 6316581"/>
              <a:gd name="connsiteY3" fmla="*/ 1438356 h 1546410"/>
              <a:gd name="connsiteX4" fmla="*/ 0 w 6316581"/>
              <a:gd name="connsiteY4" fmla="*/ 0 h 1546410"/>
              <a:gd name="connsiteX0" fmla="*/ 7580 w 6324161"/>
              <a:gd name="connsiteY0" fmla="*/ 0 h 1546410"/>
              <a:gd name="connsiteX1" fmla="*/ 6324161 w 6324161"/>
              <a:gd name="connsiteY1" fmla="*/ 1536658 h 1546410"/>
              <a:gd name="connsiteX2" fmla="*/ 6324161 w 6324161"/>
              <a:gd name="connsiteY2" fmla="*/ 1546410 h 1546410"/>
              <a:gd name="connsiteX3" fmla="*/ 3719 w 6324161"/>
              <a:gd name="connsiteY3" fmla="*/ 1539496 h 1546410"/>
              <a:gd name="connsiteX4" fmla="*/ 7580 w 6324161"/>
              <a:gd name="connsiteY4" fmla="*/ 0 h 1546410"/>
              <a:gd name="connsiteX0" fmla="*/ 7580 w 6324161"/>
              <a:gd name="connsiteY0" fmla="*/ 0 h 1539496"/>
              <a:gd name="connsiteX1" fmla="*/ 6324161 w 6324161"/>
              <a:gd name="connsiteY1" fmla="*/ 1536658 h 1539496"/>
              <a:gd name="connsiteX2" fmla="*/ 3719 w 6324161"/>
              <a:gd name="connsiteY2" fmla="*/ 1539496 h 1539496"/>
              <a:gd name="connsiteX3" fmla="*/ 7580 w 6324161"/>
              <a:gd name="connsiteY3" fmla="*/ 0 h 1539496"/>
              <a:gd name="connsiteX0" fmla="*/ 7580 w 6324161"/>
              <a:gd name="connsiteY0" fmla="*/ 0 h 1539496"/>
              <a:gd name="connsiteX1" fmla="*/ 6324161 w 6324161"/>
              <a:gd name="connsiteY1" fmla="*/ 1318001 h 1539496"/>
              <a:gd name="connsiteX2" fmla="*/ 3719 w 6324161"/>
              <a:gd name="connsiteY2" fmla="*/ 1539496 h 1539496"/>
              <a:gd name="connsiteX3" fmla="*/ 7580 w 6324161"/>
              <a:gd name="connsiteY3" fmla="*/ 0 h 1539496"/>
              <a:gd name="connsiteX0" fmla="*/ 7580 w 6227354"/>
              <a:gd name="connsiteY0" fmla="*/ 0 h 1542359"/>
              <a:gd name="connsiteX1" fmla="*/ 6227354 w 6227354"/>
              <a:gd name="connsiteY1" fmla="*/ 1542359 h 1542359"/>
              <a:gd name="connsiteX2" fmla="*/ 3719 w 6227354"/>
              <a:gd name="connsiteY2" fmla="*/ 1539496 h 1542359"/>
              <a:gd name="connsiteX3" fmla="*/ 7580 w 6227354"/>
              <a:gd name="connsiteY3" fmla="*/ 0 h 1542359"/>
              <a:gd name="connsiteX0" fmla="*/ 7580 w 6400074"/>
              <a:gd name="connsiteY0" fmla="*/ 0 h 1547978"/>
              <a:gd name="connsiteX1" fmla="*/ 6400074 w 6400074"/>
              <a:gd name="connsiteY1" fmla="*/ 1547978 h 1547978"/>
              <a:gd name="connsiteX2" fmla="*/ 3719 w 6400074"/>
              <a:gd name="connsiteY2" fmla="*/ 1539496 h 1547978"/>
              <a:gd name="connsiteX3" fmla="*/ 7580 w 6400074"/>
              <a:gd name="connsiteY3" fmla="*/ 0 h 1547978"/>
              <a:gd name="connsiteX0" fmla="*/ 7580 w 6242373"/>
              <a:gd name="connsiteY0" fmla="*/ 0 h 1539496"/>
              <a:gd name="connsiteX1" fmla="*/ 6242373 w 6242373"/>
              <a:gd name="connsiteY1" fmla="*/ 1486170 h 1539496"/>
              <a:gd name="connsiteX2" fmla="*/ 3719 w 6242373"/>
              <a:gd name="connsiteY2" fmla="*/ 1539496 h 1539496"/>
              <a:gd name="connsiteX3" fmla="*/ 7580 w 6242373"/>
              <a:gd name="connsiteY3" fmla="*/ 0 h 1539496"/>
              <a:gd name="connsiteX0" fmla="*/ 7580 w 6279921"/>
              <a:gd name="connsiteY0" fmla="*/ 0 h 1542359"/>
              <a:gd name="connsiteX1" fmla="*/ 6279921 w 6279921"/>
              <a:gd name="connsiteY1" fmla="*/ 1542359 h 1542359"/>
              <a:gd name="connsiteX2" fmla="*/ 3719 w 6279921"/>
              <a:gd name="connsiteY2" fmla="*/ 1539496 h 1542359"/>
              <a:gd name="connsiteX3" fmla="*/ 7580 w 6279921"/>
              <a:gd name="connsiteY3" fmla="*/ 0 h 1542359"/>
              <a:gd name="connsiteX0" fmla="*/ 7580 w 6362526"/>
              <a:gd name="connsiteY0" fmla="*/ 0 h 1542359"/>
              <a:gd name="connsiteX1" fmla="*/ 6362526 w 6362526"/>
              <a:gd name="connsiteY1" fmla="*/ 1542359 h 1542359"/>
              <a:gd name="connsiteX2" fmla="*/ 3719 w 6362526"/>
              <a:gd name="connsiteY2" fmla="*/ 1539496 h 1542359"/>
              <a:gd name="connsiteX3" fmla="*/ 7580 w 6362526"/>
              <a:gd name="connsiteY3" fmla="*/ 0 h 1542359"/>
              <a:gd name="connsiteX0" fmla="*/ 7580 w 6343726"/>
              <a:gd name="connsiteY0" fmla="*/ 0 h 1539496"/>
              <a:gd name="connsiteX1" fmla="*/ 6343726 w 6343726"/>
              <a:gd name="connsiteY1" fmla="*/ 1536740 h 1539496"/>
              <a:gd name="connsiteX2" fmla="*/ 3719 w 6343726"/>
              <a:gd name="connsiteY2" fmla="*/ 1539496 h 1539496"/>
              <a:gd name="connsiteX3" fmla="*/ 7580 w 6343726"/>
              <a:gd name="connsiteY3" fmla="*/ 0 h 1539496"/>
              <a:gd name="connsiteX0" fmla="*/ 7580 w 6359466"/>
              <a:gd name="connsiteY0" fmla="*/ 0 h 1539496"/>
              <a:gd name="connsiteX1" fmla="*/ 6359466 w 6359466"/>
              <a:gd name="connsiteY1" fmla="*/ 1538209 h 1539496"/>
              <a:gd name="connsiteX2" fmla="*/ 3719 w 6359466"/>
              <a:gd name="connsiteY2" fmla="*/ 1539496 h 1539496"/>
              <a:gd name="connsiteX3" fmla="*/ 7580 w 6359466"/>
              <a:gd name="connsiteY3" fmla="*/ 0 h 15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9466" h="1539496">
                <a:moveTo>
                  <a:pt x="7580" y="0"/>
                </a:moveTo>
                <a:lnTo>
                  <a:pt x="6359466" y="1538209"/>
                </a:lnTo>
                <a:lnTo>
                  <a:pt x="3719" y="1539496"/>
                </a:lnTo>
                <a:cubicBezTo>
                  <a:pt x="0" y="1060044"/>
                  <a:pt x="11299" y="479452"/>
                  <a:pt x="758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10800000" scaled="1"/>
            <a:tileRect/>
          </a:gradFill>
          <a:ln w="9525" cmpd="sng">
            <a:noFill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>
            <a:spLocks noChangeAspect="1"/>
          </p:cNvSpPr>
          <p:nvPr userDrawn="1"/>
        </p:nvSpPr>
        <p:spPr bwMode="gray">
          <a:xfrm rot="20517034" flipH="1" flipV="1">
            <a:off x="2804911" y="5777334"/>
            <a:ext cx="3323367" cy="402994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211" h="634013">
                <a:moveTo>
                  <a:pt x="475914" y="0"/>
                </a:moveTo>
                <a:lnTo>
                  <a:pt x="2491361" y="3133"/>
                </a:lnTo>
                <a:cubicBezTo>
                  <a:pt x="2552825" y="1090"/>
                  <a:pt x="2602141" y="27949"/>
                  <a:pt x="2640688" y="79508"/>
                </a:cubicBezTo>
                <a:cubicBezTo>
                  <a:pt x="2679235" y="131067"/>
                  <a:pt x="2699014" y="232458"/>
                  <a:pt x="2722643" y="312488"/>
                </a:cubicBezTo>
                <a:cubicBezTo>
                  <a:pt x="2746272" y="392518"/>
                  <a:pt x="2785913" y="624684"/>
                  <a:pt x="2961211" y="632372"/>
                </a:cubicBezTo>
                <a:lnTo>
                  <a:pt x="0" y="634013"/>
                </a:lnTo>
                <a:cubicBezTo>
                  <a:pt x="170609" y="625797"/>
                  <a:pt x="201085" y="341785"/>
                  <a:pt x="235934" y="242588"/>
                </a:cubicBezTo>
                <a:cubicBezTo>
                  <a:pt x="270783" y="143391"/>
                  <a:pt x="279389" y="115426"/>
                  <a:pt x="319386" y="74995"/>
                </a:cubicBezTo>
                <a:cubicBezTo>
                  <a:pt x="359383" y="34564"/>
                  <a:pt x="396464" y="801"/>
                  <a:pt x="4759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33000">
                <a:schemeClr val="accent2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8100000" scaled="1"/>
            <a:tileRect/>
          </a:gradFill>
          <a:ln w="6350" cmpd="sng">
            <a:noFill/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 noChangeAspect="1"/>
          </p:cNvSpPr>
          <p:nvPr userDrawn="1"/>
        </p:nvSpPr>
        <p:spPr bwMode="gray">
          <a:xfrm rot="20517034" flipH="1" flipV="1">
            <a:off x="4135596" y="5140560"/>
            <a:ext cx="4565948" cy="553670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211" h="634013">
                <a:moveTo>
                  <a:pt x="475914" y="0"/>
                </a:moveTo>
                <a:lnTo>
                  <a:pt x="2491361" y="3133"/>
                </a:lnTo>
                <a:cubicBezTo>
                  <a:pt x="2552825" y="1090"/>
                  <a:pt x="2602141" y="27949"/>
                  <a:pt x="2640688" y="79508"/>
                </a:cubicBezTo>
                <a:cubicBezTo>
                  <a:pt x="2679235" y="131067"/>
                  <a:pt x="2699014" y="232458"/>
                  <a:pt x="2722643" y="312488"/>
                </a:cubicBezTo>
                <a:cubicBezTo>
                  <a:pt x="2746272" y="392518"/>
                  <a:pt x="2785913" y="624684"/>
                  <a:pt x="2961211" y="632372"/>
                </a:cubicBezTo>
                <a:lnTo>
                  <a:pt x="0" y="634013"/>
                </a:lnTo>
                <a:cubicBezTo>
                  <a:pt x="170609" y="625797"/>
                  <a:pt x="201085" y="341785"/>
                  <a:pt x="235934" y="242588"/>
                </a:cubicBezTo>
                <a:cubicBezTo>
                  <a:pt x="270783" y="143391"/>
                  <a:pt x="279389" y="115426"/>
                  <a:pt x="319386" y="74995"/>
                </a:cubicBezTo>
                <a:cubicBezTo>
                  <a:pt x="359383" y="34564"/>
                  <a:pt x="396464" y="801"/>
                  <a:pt x="4759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33000">
                <a:schemeClr val="accent3">
                  <a:lumMod val="75000"/>
                </a:schemeClr>
              </a:gs>
              <a:gs pos="82000">
                <a:schemeClr val="accent3">
                  <a:lumMod val="50000"/>
                </a:schemeClr>
              </a:gs>
            </a:gsLst>
            <a:lin ang="8100000" scaled="1"/>
            <a:tileRect/>
          </a:gradFill>
          <a:ln w="6350" cmpd="sng">
            <a:noFill/>
            <a:miter lim="800000"/>
          </a:ln>
          <a:effectLst>
            <a:outerShdw blurRad="88900" dist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 bwMode="gray">
          <a:xfrm rot="20517034" flipH="1" flipV="1">
            <a:off x="505257" y="5431122"/>
            <a:ext cx="9036309" cy="955811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66047 w 2961211"/>
              <a:gd name="connsiteY0" fmla="*/ 0 h 634520"/>
              <a:gd name="connsiteX1" fmla="*/ 2491361 w 2961211"/>
              <a:gd name="connsiteY1" fmla="*/ 3640 h 634520"/>
              <a:gd name="connsiteX2" fmla="*/ 2640688 w 2961211"/>
              <a:gd name="connsiteY2" fmla="*/ 80015 h 634520"/>
              <a:gd name="connsiteX3" fmla="*/ 2722643 w 2961211"/>
              <a:gd name="connsiteY3" fmla="*/ 312995 h 634520"/>
              <a:gd name="connsiteX4" fmla="*/ 2961211 w 2961211"/>
              <a:gd name="connsiteY4" fmla="*/ 632879 h 634520"/>
              <a:gd name="connsiteX5" fmla="*/ 0 w 2961211"/>
              <a:gd name="connsiteY5" fmla="*/ 634520 h 634520"/>
              <a:gd name="connsiteX6" fmla="*/ 235934 w 2961211"/>
              <a:gd name="connsiteY6" fmla="*/ 243095 h 634520"/>
              <a:gd name="connsiteX7" fmla="*/ 319386 w 2961211"/>
              <a:gd name="connsiteY7" fmla="*/ 75502 h 634520"/>
              <a:gd name="connsiteX8" fmla="*/ 466047 w 2961211"/>
              <a:gd name="connsiteY8" fmla="*/ 0 h 634520"/>
              <a:gd name="connsiteX0" fmla="*/ 466047 w 2961211"/>
              <a:gd name="connsiteY0" fmla="*/ 473 h 632923"/>
              <a:gd name="connsiteX1" fmla="*/ 2491361 w 2961211"/>
              <a:gd name="connsiteY1" fmla="*/ 2043 h 632923"/>
              <a:gd name="connsiteX2" fmla="*/ 2640688 w 2961211"/>
              <a:gd name="connsiteY2" fmla="*/ 78418 h 632923"/>
              <a:gd name="connsiteX3" fmla="*/ 2722643 w 2961211"/>
              <a:gd name="connsiteY3" fmla="*/ 311398 h 632923"/>
              <a:gd name="connsiteX4" fmla="*/ 2961211 w 2961211"/>
              <a:gd name="connsiteY4" fmla="*/ 631282 h 632923"/>
              <a:gd name="connsiteX5" fmla="*/ 0 w 2961211"/>
              <a:gd name="connsiteY5" fmla="*/ 632923 h 632923"/>
              <a:gd name="connsiteX6" fmla="*/ 235934 w 2961211"/>
              <a:gd name="connsiteY6" fmla="*/ 241498 h 632923"/>
              <a:gd name="connsiteX7" fmla="*/ 319386 w 2961211"/>
              <a:gd name="connsiteY7" fmla="*/ 73905 h 632923"/>
              <a:gd name="connsiteX8" fmla="*/ 466047 w 2961211"/>
              <a:gd name="connsiteY8" fmla="*/ 473 h 632923"/>
              <a:gd name="connsiteX0" fmla="*/ 466047 w 2961211"/>
              <a:gd name="connsiteY0" fmla="*/ 473 h 632923"/>
              <a:gd name="connsiteX1" fmla="*/ 1406332 w 2961211"/>
              <a:gd name="connsiteY1" fmla="*/ 4648 h 632923"/>
              <a:gd name="connsiteX2" fmla="*/ 2491361 w 2961211"/>
              <a:gd name="connsiteY2" fmla="*/ 2043 h 632923"/>
              <a:gd name="connsiteX3" fmla="*/ 2640688 w 2961211"/>
              <a:gd name="connsiteY3" fmla="*/ 78418 h 632923"/>
              <a:gd name="connsiteX4" fmla="*/ 2722643 w 2961211"/>
              <a:gd name="connsiteY4" fmla="*/ 311398 h 632923"/>
              <a:gd name="connsiteX5" fmla="*/ 2961211 w 2961211"/>
              <a:gd name="connsiteY5" fmla="*/ 631282 h 632923"/>
              <a:gd name="connsiteX6" fmla="*/ 0 w 2961211"/>
              <a:gd name="connsiteY6" fmla="*/ 632923 h 632923"/>
              <a:gd name="connsiteX7" fmla="*/ 235934 w 2961211"/>
              <a:gd name="connsiteY7" fmla="*/ 241498 h 632923"/>
              <a:gd name="connsiteX8" fmla="*/ 319386 w 2961211"/>
              <a:gd name="connsiteY8" fmla="*/ 73905 h 632923"/>
              <a:gd name="connsiteX9" fmla="*/ 466047 w 2961211"/>
              <a:gd name="connsiteY9" fmla="*/ 473 h 632923"/>
              <a:gd name="connsiteX0" fmla="*/ 466047 w 3199088"/>
              <a:gd name="connsiteY0" fmla="*/ 473 h 634994"/>
              <a:gd name="connsiteX1" fmla="*/ 1406332 w 3199088"/>
              <a:gd name="connsiteY1" fmla="*/ 4648 h 634994"/>
              <a:gd name="connsiteX2" fmla="*/ 2491361 w 3199088"/>
              <a:gd name="connsiteY2" fmla="*/ 2043 h 634994"/>
              <a:gd name="connsiteX3" fmla="*/ 2640688 w 3199088"/>
              <a:gd name="connsiteY3" fmla="*/ 78418 h 634994"/>
              <a:gd name="connsiteX4" fmla="*/ 2722643 w 3199088"/>
              <a:gd name="connsiteY4" fmla="*/ 311398 h 634994"/>
              <a:gd name="connsiteX5" fmla="*/ 2961211 w 3199088"/>
              <a:gd name="connsiteY5" fmla="*/ 631282 h 634994"/>
              <a:gd name="connsiteX6" fmla="*/ 1295380 w 3199088"/>
              <a:gd name="connsiteY6" fmla="*/ 634994 h 634994"/>
              <a:gd name="connsiteX7" fmla="*/ 0 w 3199088"/>
              <a:gd name="connsiteY7" fmla="*/ 632923 h 634994"/>
              <a:gd name="connsiteX8" fmla="*/ 235934 w 3199088"/>
              <a:gd name="connsiteY8" fmla="*/ 241498 h 634994"/>
              <a:gd name="connsiteX9" fmla="*/ 319386 w 3199088"/>
              <a:gd name="connsiteY9" fmla="*/ 73905 h 634994"/>
              <a:gd name="connsiteX10" fmla="*/ 466047 w 3199088"/>
              <a:gd name="connsiteY10" fmla="*/ 473 h 634994"/>
              <a:gd name="connsiteX0" fmla="*/ 466047 w 2961211"/>
              <a:gd name="connsiteY0" fmla="*/ 473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8" fmla="*/ 235934 w 2961211"/>
              <a:gd name="connsiteY8" fmla="*/ 241498 h 634994"/>
              <a:gd name="connsiteX9" fmla="*/ 319386 w 2961211"/>
              <a:gd name="connsiteY9" fmla="*/ 73905 h 634994"/>
              <a:gd name="connsiteX10" fmla="*/ 466047 w 2961211"/>
              <a:gd name="connsiteY10" fmla="*/ 473 h 634994"/>
              <a:gd name="connsiteX0" fmla="*/ 319386 w 2961211"/>
              <a:gd name="connsiteY0" fmla="*/ 73905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8" fmla="*/ 235934 w 2961211"/>
              <a:gd name="connsiteY8" fmla="*/ 241498 h 634994"/>
              <a:gd name="connsiteX9" fmla="*/ 319386 w 2961211"/>
              <a:gd name="connsiteY9" fmla="*/ 73905 h 634994"/>
              <a:gd name="connsiteX0" fmla="*/ 235934 w 2961211"/>
              <a:gd name="connsiteY0" fmla="*/ 241498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8" fmla="*/ 235934 w 2961211"/>
              <a:gd name="connsiteY8" fmla="*/ 241498 h 634994"/>
              <a:gd name="connsiteX0" fmla="*/ 0 w 2961211"/>
              <a:gd name="connsiteY0" fmla="*/ 632923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0" fmla="*/ 0 w 1665831"/>
              <a:gd name="connsiteY0" fmla="*/ 634994 h 634994"/>
              <a:gd name="connsiteX1" fmla="*/ 110952 w 1665831"/>
              <a:gd name="connsiteY1" fmla="*/ 4648 h 634994"/>
              <a:gd name="connsiteX2" fmla="*/ 1195981 w 1665831"/>
              <a:gd name="connsiteY2" fmla="*/ 2043 h 634994"/>
              <a:gd name="connsiteX3" fmla="*/ 1345308 w 1665831"/>
              <a:gd name="connsiteY3" fmla="*/ 78418 h 634994"/>
              <a:gd name="connsiteX4" fmla="*/ 1427263 w 1665831"/>
              <a:gd name="connsiteY4" fmla="*/ 311398 h 634994"/>
              <a:gd name="connsiteX5" fmla="*/ 1665831 w 1665831"/>
              <a:gd name="connsiteY5" fmla="*/ 631282 h 634994"/>
              <a:gd name="connsiteX6" fmla="*/ 0 w 1665831"/>
              <a:gd name="connsiteY6" fmla="*/ 634994 h 634994"/>
              <a:gd name="connsiteX0" fmla="*/ 28681 w 1919707"/>
              <a:gd name="connsiteY0" fmla="*/ 634994 h 784425"/>
              <a:gd name="connsiteX1" fmla="*/ 139633 w 1919707"/>
              <a:gd name="connsiteY1" fmla="*/ 4648 h 784425"/>
              <a:gd name="connsiteX2" fmla="*/ 1224662 w 1919707"/>
              <a:gd name="connsiteY2" fmla="*/ 2043 h 784425"/>
              <a:gd name="connsiteX3" fmla="*/ 1373989 w 1919707"/>
              <a:gd name="connsiteY3" fmla="*/ 78418 h 784425"/>
              <a:gd name="connsiteX4" fmla="*/ 1455944 w 1919707"/>
              <a:gd name="connsiteY4" fmla="*/ 311398 h 784425"/>
              <a:gd name="connsiteX5" fmla="*/ 1694512 w 1919707"/>
              <a:gd name="connsiteY5" fmla="*/ 631282 h 784425"/>
              <a:gd name="connsiteX6" fmla="*/ 0 w 1919707"/>
              <a:gd name="connsiteY6" fmla="*/ 784425 h 784425"/>
              <a:gd name="connsiteX7" fmla="*/ 28681 w 1919707"/>
              <a:gd name="connsiteY7" fmla="*/ 634994 h 784425"/>
              <a:gd name="connsiteX0" fmla="*/ 28681 w 3946878"/>
              <a:gd name="connsiteY0" fmla="*/ 634994 h 784425"/>
              <a:gd name="connsiteX1" fmla="*/ 139633 w 3946878"/>
              <a:gd name="connsiteY1" fmla="*/ 4648 h 784425"/>
              <a:gd name="connsiteX2" fmla="*/ 1224662 w 3946878"/>
              <a:gd name="connsiteY2" fmla="*/ 2043 h 784425"/>
              <a:gd name="connsiteX3" fmla="*/ 1373989 w 3946878"/>
              <a:gd name="connsiteY3" fmla="*/ 78418 h 784425"/>
              <a:gd name="connsiteX4" fmla="*/ 1455944 w 3946878"/>
              <a:gd name="connsiteY4" fmla="*/ 311398 h 784425"/>
              <a:gd name="connsiteX5" fmla="*/ 1694512 w 3946878"/>
              <a:gd name="connsiteY5" fmla="*/ 631282 h 784425"/>
              <a:gd name="connsiteX6" fmla="*/ 3946878 w 3946878"/>
              <a:gd name="connsiteY6" fmla="*/ 637145 h 784425"/>
              <a:gd name="connsiteX7" fmla="*/ 0 w 3946878"/>
              <a:gd name="connsiteY7" fmla="*/ 784425 h 784425"/>
              <a:gd name="connsiteX8" fmla="*/ 28681 w 3946878"/>
              <a:gd name="connsiteY8" fmla="*/ 634994 h 784425"/>
              <a:gd name="connsiteX0" fmla="*/ 28681 w 4081583"/>
              <a:gd name="connsiteY0" fmla="*/ 634994 h 784425"/>
              <a:gd name="connsiteX1" fmla="*/ 139633 w 4081583"/>
              <a:gd name="connsiteY1" fmla="*/ 4648 h 784425"/>
              <a:gd name="connsiteX2" fmla="*/ 1224662 w 4081583"/>
              <a:gd name="connsiteY2" fmla="*/ 2043 h 784425"/>
              <a:gd name="connsiteX3" fmla="*/ 1373989 w 4081583"/>
              <a:gd name="connsiteY3" fmla="*/ 78418 h 784425"/>
              <a:gd name="connsiteX4" fmla="*/ 1455944 w 4081583"/>
              <a:gd name="connsiteY4" fmla="*/ 311398 h 784425"/>
              <a:gd name="connsiteX5" fmla="*/ 1694512 w 4081583"/>
              <a:gd name="connsiteY5" fmla="*/ 631282 h 784425"/>
              <a:gd name="connsiteX6" fmla="*/ 3946878 w 4081583"/>
              <a:gd name="connsiteY6" fmla="*/ 637145 h 784425"/>
              <a:gd name="connsiteX7" fmla="*/ 4081583 w 4081583"/>
              <a:gd name="connsiteY7" fmla="*/ 696917 h 784425"/>
              <a:gd name="connsiteX8" fmla="*/ 0 w 4081583"/>
              <a:gd name="connsiteY8" fmla="*/ 784425 h 784425"/>
              <a:gd name="connsiteX9" fmla="*/ 28681 w 4081583"/>
              <a:gd name="connsiteY9" fmla="*/ 634994 h 784425"/>
              <a:gd name="connsiteX0" fmla="*/ 28681 w 4081583"/>
              <a:gd name="connsiteY0" fmla="*/ 634994 h 784425"/>
              <a:gd name="connsiteX1" fmla="*/ 139633 w 4081583"/>
              <a:gd name="connsiteY1" fmla="*/ 4648 h 784425"/>
              <a:gd name="connsiteX2" fmla="*/ 1224662 w 4081583"/>
              <a:gd name="connsiteY2" fmla="*/ 2043 h 784425"/>
              <a:gd name="connsiteX3" fmla="*/ 1373989 w 4081583"/>
              <a:gd name="connsiteY3" fmla="*/ 78418 h 784425"/>
              <a:gd name="connsiteX4" fmla="*/ 1455944 w 4081583"/>
              <a:gd name="connsiteY4" fmla="*/ 311398 h 784425"/>
              <a:gd name="connsiteX5" fmla="*/ 1694512 w 4081583"/>
              <a:gd name="connsiteY5" fmla="*/ 631282 h 784425"/>
              <a:gd name="connsiteX6" fmla="*/ 3946878 w 4081583"/>
              <a:gd name="connsiteY6" fmla="*/ 637145 h 784425"/>
              <a:gd name="connsiteX7" fmla="*/ 4081583 w 4081583"/>
              <a:gd name="connsiteY7" fmla="*/ 696917 h 784425"/>
              <a:gd name="connsiteX8" fmla="*/ 0 w 4081583"/>
              <a:gd name="connsiteY8" fmla="*/ 784425 h 784425"/>
              <a:gd name="connsiteX9" fmla="*/ 28681 w 4081583"/>
              <a:gd name="connsiteY9" fmla="*/ 634994 h 784425"/>
              <a:gd name="connsiteX0" fmla="*/ 28681 w 4127097"/>
              <a:gd name="connsiteY0" fmla="*/ 634994 h 784425"/>
              <a:gd name="connsiteX1" fmla="*/ 139633 w 4127097"/>
              <a:gd name="connsiteY1" fmla="*/ 4648 h 784425"/>
              <a:gd name="connsiteX2" fmla="*/ 1224662 w 4127097"/>
              <a:gd name="connsiteY2" fmla="*/ 2043 h 784425"/>
              <a:gd name="connsiteX3" fmla="*/ 1373989 w 4127097"/>
              <a:gd name="connsiteY3" fmla="*/ 78418 h 784425"/>
              <a:gd name="connsiteX4" fmla="*/ 1455944 w 4127097"/>
              <a:gd name="connsiteY4" fmla="*/ 311398 h 784425"/>
              <a:gd name="connsiteX5" fmla="*/ 1694512 w 4127097"/>
              <a:gd name="connsiteY5" fmla="*/ 631282 h 784425"/>
              <a:gd name="connsiteX6" fmla="*/ 3946878 w 4127097"/>
              <a:gd name="connsiteY6" fmla="*/ 637145 h 784425"/>
              <a:gd name="connsiteX7" fmla="*/ 4127097 w 4127097"/>
              <a:gd name="connsiteY7" fmla="*/ 742124 h 784425"/>
              <a:gd name="connsiteX8" fmla="*/ 0 w 4127097"/>
              <a:gd name="connsiteY8" fmla="*/ 784425 h 784425"/>
              <a:gd name="connsiteX9" fmla="*/ 28681 w 4127097"/>
              <a:gd name="connsiteY9" fmla="*/ 634994 h 784425"/>
              <a:gd name="connsiteX0" fmla="*/ 28681 w 4127097"/>
              <a:gd name="connsiteY0" fmla="*/ 634994 h 959280"/>
              <a:gd name="connsiteX1" fmla="*/ 139633 w 4127097"/>
              <a:gd name="connsiteY1" fmla="*/ 4648 h 959280"/>
              <a:gd name="connsiteX2" fmla="*/ 1224662 w 4127097"/>
              <a:gd name="connsiteY2" fmla="*/ 2043 h 959280"/>
              <a:gd name="connsiteX3" fmla="*/ 1373989 w 4127097"/>
              <a:gd name="connsiteY3" fmla="*/ 78418 h 959280"/>
              <a:gd name="connsiteX4" fmla="*/ 1455944 w 4127097"/>
              <a:gd name="connsiteY4" fmla="*/ 311398 h 959280"/>
              <a:gd name="connsiteX5" fmla="*/ 1694512 w 4127097"/>
              <a:gd name="connsiteY5" fmla="*/ 631282 h 959280"/>
              <a:gd name="connsiteX6" fmla="*/ 4027454 w 4127097"/>
              <a:gd name="connsiteY6" fmla="*/ 959280 h 959280"/>
              <a:gd name="connsiteX7" fmla="*/ 4127097 w 4127097"/>
              <a:gd name="connsiteY7" fmla="*/ 742124 h 959280"/>
              <a:gd name="connsiteX8" fmla="*/ 0 w 4127097"/>
              <a:gd name="connsiteY8" fmla="*/ 784425 h 959280"/>
              <a:gd name="connsiteX9" fmla="*/ 28681 w 4127097"/>
              <a:gd name="connsiteY9" fmla="*/ 634994 h 959280"/>
              <a:gd name="connsiteX0" fmla="*/ 28681 w 4127097"/>
              <a:gd name="connsiteY0" fmla="*/ 634994 h 784425"/>
              <a:gd name="connsiteX1" fmla="*/ 139633 w 4127097"/>
              <a:gd name="connsiteY1" fmla="*/ 4648 h 784425"/>
              <a:gd name="connsiteX2" fmla="*/ 1224662 w 4127097"/>
              <a:gd name="connsiteY2" fmla="*/ 2043 h 784425"/>
              <a:gd name="connsiteX3" fmla="*/ 1373989 w 4127097"/>
              <a:gd name="connsiteY3" fmla="*/ 78418 h 784425"/>
              <a:gd name="connsiteX4" fmla="*/ 1455944 w 4127097"/>
              <a:gd name="connsiteY4" fmla="*/ 311398 h 784425"/>
              <a:gd name="connsiteX5" fmla="*/ 1694512 w 4127097"/>
              <a:gd name="connsiteY5" fmla="*/ 631282 h 784425"/>
              <a:gd name="connsiteX6" fmla="*/ 3969526 w 4127097"/>
              <a:gd name="connsiteY6" fmla="*/ 631158 h 784425"/>
              <a:gd name="connsiteX7" fmla="*/ 4127097 w 4127097"/>
              <a:gd name="connsiteY7" fmla="*/ 742124 h 784425"/>
              <a:gd name="connsiteX8" fmla="*/ 0 w 4127097"/>
              <a:gd name="connsiteY8" fmla="*/ 784425 h 784425"/>
              <a:gd name="connsiteX9" fmla="*/ 28681 w 4127097"/>
              <a:gd name="connsiteY9" fmla="*/ 634994 h 784425"/>
              <a:gd name="connsiteX0" fmla="*/ 28681 w 4200128"/>
              <a:gd name="connsiteY0" fmla="*/ 634994 h 784425"/>
              <a:gd name="connsiteX1" fmla="*/ 139633 w 4200128"/>
              <a:gd name="connsiteY1" fmla="*/ 4648 h 784425"/>
              <a:gd name="connsiteX2" fmla="*/ 1224662 w 4200128"/>
              <a:gd name="connsiteY2" fmla="*/ 2043 h 784425"/>
              <a:gd name="connsiteX3" fmla="*/ 1373989 w 4200128"/>
              <a:gd name="connsiteY3" fmla="*/ 78418 h 784425"/>
              <a:gd name="connsiteX4" fmla="*/ 1455944 w 4200128"/>
              <a:gd name="connsiteY4" fmla="*/ 311398 h 784425"/>
              <a:gd name="connsiteX5" fmla="*/ 1694512 w 4200128"/>
              <a:gd name="connsiteY5" fmla="*/ 631282 h 784425"/>
              <a:gd name="connsiteX6" fmla="*/ 3969526 w 4200128"/>
              <a:gd name="connsiteY6" fmla="*/ 631158 h 784425"/>
              <a:gd name="connsiteX7" fmla="*/ 4200128 w 4200128"/>
              <a:gd name="connsiteY7" fmla="*/ 784145 h 784425"/>
              <a:gd name="connsiteX8" fmla="*/ 0 w 4200128"/>
              <a:gd name="connsiteY8" fmla="*/ 784425 h 784425"/>
              <a:gd name="connsiteX9" fmla="*/ 28681 w 4200128"/>
              <a:gd name="connsiteY9" fmla="*/ 634994 h 784425"/>
              <a:gd name="connsiteX0" fmla="*/ 28681 w 4200128"/>
              <a:gd name="connsiteY0" fmla="*/ 634994 h 784425"/>
              <a:gd name="connsiteX1" fmla="*/ 139633 w 4200128"/>
              <a:gd name="connsiteY1" fmla="*/ 4648 h 784425"/>
              <a:gd name="connsiteX2" fmla="*/ 1224662 w 4200128"/>
              <a:gd name="connsiteY2" fmla="*/ 2043 h 784425"/>
              <a:gd name="connsiteX3" fmla="*/ 1373989 w 4200128"/>
              <a:gd name="connsiteY3" fmla="*/ 78418 h 784425"/>
              <a:gd name="connsiteX4" fmla="*/ 1455944 w 4200128"/>
              <a:gd name="connsiteY4" fmla="*/ 311398 h 784425"/>
              <a:gd name="connsiteX5" fmla="*/ 1694512 w 4200128"/>
              <a:gd name="connsiteY5" fmla="*/ 631282 h 784425"/>
              <a:gd name="connsiteX6" fmla="*/ 3953826 w 4200128"/>
              <a:gd name="connsiteY6" fmla="*/ 643631 h 784425"/>
              <a:gd name="connsiteX7" fmla="*/ 4200128 w 4200128"/>
              <a:gd name="connsiteY7" fmla="*/ 784145 h 784425"/>
              <a:gd name="connsiteX8" fmla="*/ 0 w 4200128"/>
              <a:gd name="connsiteY8" fmla="*/ 784425 h 784425"/>
              <a:gd name="connsiteX9" fmla="*/ 28681 w 4200128"/>
              <a:gd name="connsiteY9" fmla="*/ 634994 h 7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00128" h="784425">
                <a:moveTo>
                  <a:pt x="28681" y="634994"/>
                </a:moveTo>
                <a:lnTo>
                  <a:pt x="139633" y="4648"/>
                </a:lnTo>
                <a:lnTo>
                  <a:pt x="1224662" y="2043"/>
                </a:lnTo>
                <a:cubicBezTo>
                  <a:pt x="1286126" y="0"/>
                  <a:pt x="1335442" y="26859"/>
                  <a:pt x="1373989" y="78418"/>
                </a:cubicBezTo>
                <a:cubicBezTo>
                  <a:pt x="1412536" y="129977"/>
                  <a:pt x="1432315" y="231368"/>
                  <a:pt x="1455944" y="311398"/>
                </a:cubicBezTo>
                <a:cubicBezTo>
                  <a:pt x="1479573" y="391428"/>
                  <a:pt x="1549660" y="634631"/>
                  <a:pt x="1694512" y="631282"/>
                </a:cubicBezTo>
                <a:lnTo>
                  <a:pt x="3953826" y="643631"/>
                </a:lnTo>
                <a:lnTo>
                  <a:pt x="4200128" y="784145"/>
                </a:lnTo>
                <a:lnTo>
                  <a:pt x="0" y="784425"/>
                </a:lnTo>
                <a:lnTo>
                  <a:pt x="28681" y="63499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52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 w="15875" cmpd="sng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73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2700000" scaled="1"/>
              <a:tileRect/>
            </a:gradFill>
            <a:miter lim="800000"/>
          </a:ln>
          <a:effectLst>
            <a:outerShdw blurRad="88900" dist="50800" dir="5400000" algn="t" rotWithShape="0">
              <a:prstClr val="black">
                <a:alpha val="29000"/>
              </a:prstClr>
            </a:outerShdw>
          </a:effectLst>
          <a:scene3d>
            <a:camera prst="orthographicFront"/>
            <a:lightRig rig="soft" dir="t">
              <a:rot lat="0" lon="0" rev="300000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Group 115"/>
          <p:cNvGrpSpPr/>
          <p:nvPr userDrawn="1"/>
        </p:nvGrpSpPr>
        <p:grpSpPr bwMode="gray">
          <a:xfrm flipH="1" flipV="1">
            <a:off x="6657052" y="5936622"/>
            <a:ext cx="2164418" cy="672243"/>
            <a:chOff x="4189723" y="5806414"/>
            <a:chExt cx="2302496" cy="822325"/>
          </a:xfrm>
          <a:gradFill flip="none" rotWithShape="1">
            <a:gsLst>
              <a:gs pos="0">
                <a:srgbClr val="FFFFFF">
                  <a:alpha val="0"/>
                </a:srgbClr>
              </a:gs>
              <a:gs pos="52000">
                <a:srgbClr val="FFFFFF">
                  <a:alpha val="20000"/>
                </a:srgbClr>
              </a:gs>
              <a:gs pos="100000">
                <a:srgbClr val="FFFFFF">
                  <a:alpha val="55000"/>
                </a:srgbClr>
              </a:gs>
            </a:gsLst>
            <a:lin ang="0" scaled="1"/>
            <a:tileRect/>
          </a:gradFill>
        </p:grpSpPr>
        <p:grpSp>
          <p:nvGrpSpPr>
            <p:cNvPr id="10" name="Group 86"/>
            <p:cNvGrpSpPr>
              <a:grpSpLocks/>
            </p:cNvGrpSpPr>
            <p:nvPr/>
          </p:nvGrpSpPr>
          <p:grpSpPr bwMode="gray">
            <a:xfrm rot="16200000">
              <a:off x="5569881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31" name="Oval 8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" name="Oval 8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" name="Oval 8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" name="Oval 9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" name="Oval 9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6" name="Oval 9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" name="Oval 9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8" name="Oval 9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" name="Oval 9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" name="Oval 9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1" name="Oval 9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2" name="Oval 9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3" name="Oval 9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4" name="Oval 10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5" name="Oval 10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6" name="Oval 10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7" name="Oval 10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Oval 10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2" name="Group 106"/>
            <p:cNvGrpSpPr>
              <a:grpSpLocks/>
            </p:cNvGrpSpPr>
            <p:nvPr/>
          </p:nvGrpSpPr>
          <p:grpSpPr bwMode="gray">
            <a:xfrm rot="16200000">
              <a:off x="4289735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13" name="Oval 10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Oval 10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Oval 10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Oval 11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Oval 11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Oval 11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Oval 11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Oval 11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Oval 11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Oval 11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Oval 11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Oval 11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Oval 11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Oval 12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Oval 12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Oval 12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Oval 12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0" name="Oval 12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49" name="Group 277"/>
          <p:cNvGrpSpPr>
            <a:grpSpLocks/>
          </p:cNvGrpSpPr>
          <p:nvPr userDrawn="1"/>
        </p:nvGrpSpPr>
        <p:grpSpPr bwMode="gray">
          <a:xfrm rot="5400000" flipH="1" flipV="1">
            <a:off x="4438775" y="594356"/>
            <a:ext cx="1463040" cy="1463040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50" name="Freeform 278"/>
            <p:cNvSpPr>
              <a:spLocks/>
            </p:cNvSpPr>
            <p:nvPr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AutoShape 279"/>
            <p:cNvSpPr>
              <a:spLocks noChangeArrowheads="1"/>
            </p:cNvSpPr>
            <p:nvPr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52" name="Picture 46" descr="2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 flipH="1" flipV="1">
            <a:off x="203370" y="-15588"/>
            <a:ext cx="371709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Rectangle 52"/>
          <p:cNvSpPr/>
          <p:nvPr userDrawn="1"/>
        </p:nvSpPr>
        <p:spPr bwMode="gray">
          <a:xfrm rot="5400000" flipH="1" flipV="1">
            <a:off x="796131" y="-796131"/>
            <a:ext cx="5792788" cy="7385050"/>
          </a:xfrm>
          <a:prstGeom prst="rect">
            <a:avLst/>
          </a:prstGeom>
          <a:blipFill dpi="0" rotWithShape="1">
            <a:blip r:embed="rId3" cstate="print">
              <a:grayscl/>
            </a:blip>
            <a:srcRect/>
            <a:tile tx="0" ty="0" sx="100000" sy="100000" flip="none" algn="tl"/>
          </a:blipFill>
          <a:ln w="9525" cmpd="sng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4" name="Group 203"/>
          <p:cNvGrpSpPr/>
          <p:nvPr userDrawn="1"/>
        </p:nvGrpSpPr>
        <p:grpSpPr bwMode="gray">
          <a:xfrm flipH="1" flipV="1">
            <a:off x="466717" y="1353774"/>
            <a:ext cx="2302496" cy="822325"/>
            <a:chOff x="4189723" y="5806414"/>
            <a:chExt cx="2302496" cy="822325"/>
          </a:xfrm>
          <a:gradFill flip="none" rotWithShape="1">
            <a:gsLst>
              <a:gs pos="0">
                <a:srgbClr val="FFFFFF">
                  <a:alpha val="0"/>
                </a:srgbClr>
              </a:gs>
              <a:gs pos="52000">
                <a:srgbClr val="FFFFFF">
                  <a:alpha val="20000"/>
                </a:srgbClr>
              </a:gs>
              <a:gs pos="100000">
                <a:srgbClr val="FFFFFF">
                  <a:alpha val="55000"/>
                </a:srgbClr>
              </a:gs>
            </a:gsLst>
            <a:lin ang="0" scaled="1"/>
            <a:tileRect/>
          </a:gradFill>
        </p:grpSpPr>
        <p:grpSp>
          <p:nvGrpSpPr>
            <p:cNvPr id="55" name="Group 86"/>
            <p:cNvGrpSpPr>
              <a:grpSpLocks/>
            </p:cNvGrpSpPr>
            <p:nvPr/>
          </p:nvGrpSpPr>
          <p:grpSpPr bwMode="gray">
            <a:xfrm rot="16200000">
              <a:off x="5569881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75" name="Oval 8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Oval 8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Oval 8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Oval 9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9" name="Oval 9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Oval 9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Oval 9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Oval 9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3" name="Oval 9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4" name="Oval 9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5" name="Oval 9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6" name="Oval 9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7" name="Oval 9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8" name="Oval 10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9" name="Oval 10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0" name="Oval 10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1" name="Oval 10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2" name="Oval 10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56" name="Group 106"/>
            <p:cNvGrpSpPr>
              <a:grpSpLocks/>
            </p:cNvGrpSpPr>
            <p:nvPr/>
          </p:nvGrpSpPr>
          <p:grpSpPr bwMode="gray">
            <a:xfrm rot="16200000">
              <a:off x="4289735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57" name="Oval 10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8" name="Oval 10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9" name="Oval 10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0" name="Oval 11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Oval 11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Oval 11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Oval 11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Oval 11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Oval 11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Oval 11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Oval 11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Oval 11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Oval 11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Oval 12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1" name="Oval 12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Oval 12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Oval 12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Oval 12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004" y="3620539"/>
            <a:ext cx="7068312" cy="11430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82004" y="2007257"/>
            <a:ext cx="7068312" cy="1572768"/>
          </a:xfrm>
          <a:prstGeom prst="rect">
            <a:avLst/>
          </a:prstGeom>
        </p:spPr>
        <p:txBody>
          <a:bodyPr/>
          <a:lstStyle>
            <a:lvl1pPr>
              <a:defRPr sz="4800" b="1"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6" name="Date Placeholder 3"/>
          <p:cNvSpPr>
            <a:spLocks noGrp="1"/>
          </p:cNvSpPr>
          <p:nvPr userDrawn="1">
            <p:ph type="dt" sz="half" idx="10"/>
          </p:nvPr>
        </p:nvSpPr>
        <p:spPr bwMode="gray">
          <a:xfrm>
            <a:off x="6350000" y="64484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55B2F-980A-41CC-A634-0EF74CC2F984}" type="datetime1">
              <a:rPr lang="en-US" smtClean="0"/>
              <a:t>7/20/2017</a:t>
            </a:fld>
            <a:endParaRPr lang="en-US"/>
          </a:p>
        </p:txBody>
      </p:sp>
      <p:sp>
        <p:nvSpPr>
          <p:cNvPr id="97" name="Footer Placeholder 4"/>
          <p:cNvSpPr>
            <a:spLocks noGrp="1"/>
          </p:cNvSpPr>
          <p:nvPr userDrawn="1"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" name="Slide Number Placeholder 5"/>
          <p:cNvSpPr>
            <a:spLocks noGrp="1"/>
          </p:cNvSpPr>
          <p:nvPr userDrawn="1">
            <p:ph type="sldNum" sz="quarter" idx="12"/>
          </p:nvPr>
        </p:nvSpPr>
        <p:spPr bwMode="gray">
          <a:xfrm>
            <a:off x="8566150" y="6464300"/>
            <a:ext cx="50165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8EA4D-F559-40E9-9EB2-EEEA8CBBA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9" name="Picture 92" descr="IPGM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20534367">
            <a:off x="8441351" y="4406428"/>
            <a:ext cx="444954" cy="52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4367">
            <a:off x="6494780" y="4786863"/>
            <a:ext cx="1998885" cy="5793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45" y="1783098"/>
            <a:ext cx="3913590" cy="439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5" y="1783098"/>
            <a:ext cx="3913590" cy="439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C228B-DAF9-4E66-9137-C2FD6E2B9983}" type="datetime1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A2237-BC3F-4D77-A156-38F170354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4792"/>
            <a:ext cx="404164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487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64792"/>
            <a:ext cx="404164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487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FF9C-9601-4087-93CE-E32356AA61E2}" type="datetime1">
              <a:rPr lang="en-US" smtClean="0"/>
              <a:t>7/20/2017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C925-15F3-4CA4-BB9E-85281F64C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C94A2-4B69-4FA2-8282-F540C11765FE}" type="datetime1">
              <a:rPr lang="en-US" smtClean="0"/>
              <a:t>7/20/2017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F3485-6696-41DA-AF7C-F30E50390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6DEA7-14E9-45F1-9EA9-7A6E3CB1445B}" type="datetime1">
              <a:rPr lang="en-US" smtClean="0"/>
              <a:t>7/20/2017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30C83-AE67-46B5-B331-00EBABB5E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84" y="996696"/>
            <a:ext cx="3072384" cy="42976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0" y="996696"/>
            <a:ext cx="4425696" cy="50566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6384" y="1499616"/>
            <a:ext cx="3081528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27796-8162-42EA-917C-BC9D2AFB26BB}" type="datetime1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F7FBD-4F4A-4D11-A15C-5D535A11C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8667"/>
            <a:ext cx="5431536" cy="59435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4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1216152" y="1206989"/>
            <a:ext cx="6638544" cy="39593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buNone/>
              <a:def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" y="5358355"/>
            <a:ext cx="5431536" cy="90525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2C1C-5109-448E-925A-2D5878FA87AE}" type="datetime1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F326E-5562-4C8D-89A7-B36B9A28F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94"/>
          <p:cNvGrpSpPr>
            <a:grpSpLocks/>
          </p:cNvGrpSpPr>
          <p:nvPr/>
        </p:nvGrpSpPr>
        <p:grpSpPr bwMode="auto">
          <a:xfrm>
            <a:off x="-11113" y="-3175"/>
            <a:ext cx="9155113" cy="6861175"/>
            <a:chOff x="-10476" y="-2952"/>
            <a:chExt cx="9154426" cy="6861646"/>
          </a:xfrm>
        </p:grpSpPr>
        <p:sp>
          <p:nvSpPr>
            <p:cNvPr id="7" name="Rectangle 6"/>
            <p:cNvSpPr/>
            <p:nvPr userDrawn="1"/>
          </p:nvSpPr>
          <p:spPr bwMode="gray">
            <a:xfrm rot="5400000" flipV="1">
              <a:off x="1137502" y="-1150930"/>
              <a:ext cx="6858471" cy="9154426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chemeClr val="bg1">
                    <a:alpha val="55000"/>
                  </a:schemeClr>
                </a:gs>
                <a:gs pos="60000">
                  <a:schemeClr val="bg1">
                    <a:alpha val="0"/>
                  </a:schemeClr>
                </a:gs>
              </a:gsLst>
              <a:lin ang="12000000" scaled="0"/>
              <a:tileRect/>
            </a:gradFill>
            <a:ln w="9525" cmpd="sng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 bwMode="gray">
            <a:xfrm rot="5400000">
              <a:off x="1133907" y="-1129789"/>
              <a:ext cx="6854576" cy="9122390"/>
            </a:xfrm>
            <a:prstGeom prst="rect">
              <a:avLst/>
            </a:prstGeom>
            <a:blipFill dpi="0" rotWithShape="1">
              <a:blip r:embed="rId1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9525" cmpd="sng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 flipV="1">
              <a:off x="-2382" y="944"/>
              <a:ext cx="3252788" cy="1254969"/>
            </a:xfrm>
            <a:custGeom>
              <a:avLst/>
              <a:gdLst>
                <a:gd name="connsiteX0" fmla="*/ 0 w 9163746"/>
                <a:gd name="connsiteY0" fmla="*/ 0 h 1323101"/>
                <a:gd name="connsiteX1" fmla="*/ 9163746 w 9163746"/>
                <a:gd name="connsiteY1" fmla="*/ 0 h 1323101"/>
                <a:gd name="connsiteX2" fmla="*/ 9163746 w 9163746"/>
                <a:gd name="connsiteY2" fmla="*/ 1323101 h 1323101"/>
                <a:gd name="connsiteX3" fmla="*/ 0 w 9163746"/>
                <a:gd name="connsiteY3" fmla="*/ 1323101 h 1323101"/>
                <a:gd name="connsiteX4" fmla="*/ 0 w 9163746"/>
                <a:gd name="connsiteY4" fmla="*/ 0 h 1323101"/>
                <a:gd name="connsiteX0" fmla="*/ 0 w 9163746"/>
                <a:gd name="connsiteY0" fmla="*/ 0 h 2031981"/>
                <a:gd name="connsiteX1" fmla="*/ 9163746 w 9163746"/>
                <a:gd name="connsiteY1" fmla="*/ 70888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031981"/>
                <a:gd name="connsiteX1" fmla="*/ 9163746 w 9163746"/>
                <a:gd name="connsiteY1" fmla="*/ 88019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284077"/>
                <a:gd name="connsiteX1" fmla="*/ 9163746 w 9163746"/>
                <a:gd name="connsiteY1" fmla="*/ 1132286 h 2284077"/>
                <a:gd name="connsiteX2" fmla="*/ 9163746 w 9163746"/>
                <a:gd name="connsiteY2" fmla="*/ 2284077 h 2284077"/>
                <a:gd name="connsiteX3" fmla="*/ 0 w 9163746"/>
                <a:gd name="connsiteY3" fmla="*/ 2284077 h 2284077"/>
                <a:gd name="connsiteX4" fmla="*/ 0 w 9163746"/>
                <a:gd name="connsiteY4" fmla="*/ 0 h 2284077"/>
                <a:gd name="connsiteX0" fmla="*/ 2596576 w 9163746"/>
                <a:gd name="connsiteY0" fmla="*/ 0 h 2688448"/>
                <a:gd name="connsiteX1" fmla="*/ 9163746 w 9163746"/>
                <a:gd name="connsiteY1" fmla="*/ 1536657 h 2688448"/>
                <a:gd name="connsiteX2" fmla="*/ 9163746 w 9163746"/>
                <a:gd name="connsiteY2" fmla="*/ 2688448 h 2688448"/>
                <a:gd name="connsiteX3" fmla="*/ 0 w 9163746"/>
                <a:gd name="connsiteY3" fmla="*/ 2688448 h 2688448"/>
                <a:gd name="connsiteX4" fmla="*/ 2596576 w 9163746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1255464 w 6567170"/>
                <a:gd name="connsiteY3" fmla="*/ 2688448 h 2688448"/>
                <a:gd name="connsiteX4" fmla="*/ 0 w 6567170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250589 w 6567170"/>
                <a:gd name="connsiteY3" fmla="*/ 1534757 h 2688448"/>
                <a:gd name="connsiteX4" fmla="*/ 0 w 6567170"/>
                <a:gd name="connsiteY4" fmla="*/ 0 h 2688448"/>
                <a:gd name="connsiteX0" fmla="*/ 0 w 6567170"/>
                <a:gd name="connsiteY0" fmla="*/ 0 h 1546409"/>
                <a:gd name="connsiteX1" fmla="*/ 6567170 w 6567170"/>
                <a:gd name="connsiteY1" fmla="*/ 1536657 h 1546409"/>
                <a:gd name="connsiteX2" fmla="*/ 6567170 w 6567170"/>
                <a:gd name="connsiteY2" fmla="*/ 1546409 h 1546409"/>
                <a:gd name="connsiteX3" fmla="*/ 250589 w 6567170"/>
                <a:gd name="connsiteY3" fmla="*/ 1534757 h 1546409"/>
                <a:gd name="connsiteX4" fmla="*/ 0 w 6567170"/>
                <a:gd name="connsiteY4" fmla="*/ 0 h 1546409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0 w 6316581"/>
                <a:gd name="connsiteY3" fmla="*/ 1534758 h 1546410"/>
                <a:gd name="connsiteX4" fmla="*/ 0 w 6316581"/>
                <a:gd name="connsiteY4" fmla="*/ 0 h 1546410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18668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0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90798 w 6316581"/>
                <a:gd name="connsiteY3" fmla="*/ 1390378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8668 w 6316581"/>
                <a:gd name="connsiteY3" fmla="*/ 1537334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1158 w 6316581"/>
                <a:gd name="connsiteY3" fmla="*/ 1438356 h 1546410"/>
                <a:gd name="connsiteX4" fmla="*/ 0 w 6316581"/>
                <a:gd name="connsiteY4" fmla="*/ 0 h 1546410"/>
                <a:gd name="connsiteX0" fmla="*/ 7580 w 6324161"/>
                <a:gd name="connsiteY0" fmla="*/ 0 h 1546410"/>
                <a:gd name="connsiteX1" fmla="*/ 6324161 w 6324161"/>
                <a:gd name="connsiteY1" fmla="*/ 1536658 h 1546410"/>
                <a:gd name="connsiteX2" fmla="*/ 6324161 w 6324161"/>
                <a:gd name="connsiteY2" fmla="*/ 1546410 h 1546410"/>
                <a:gd name="connsiteX3" fmla="*/ 3719 w 6324161"/>
                <a:gd name="connsiteY3" fmla="*/ 1539496 h 1546410"/>
                <a:gd name="connsiteX4" fmla="*/ 7580 w 6324161"/>
                <a:gd name="connsiteY4" fmla="*/ 0 h 1546410"/>
                <a:gd name="connsiteX0" fmla="*/ 7580 w 6324161"/>
                <a:gd name="connsiteY0" fmla="*/ 0 h 1539496"/>
                <a:gd name="connsiteX1" fmla="*/ 6324161 w 6324161"/>
                <a:gd name="connsiteY1" fmla="*/ 1536658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324161"/>
                <a:gd name="connsiteY0" fmla="*/ 0 h 1539496"/>
                <a:gd name="connsiteX1" fmla="*/ 6324161 w 6324161"/>
                <a:gd name="connsiteY1" fmla="*/ 1318001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227354"/>
                <a:gd name="connsiteY0" fmla="*/ 0 h 1542359"/>
                <a:gd name="connsiteX1" fmla="*/ 6227354 w 6227354"/>
                <a:gd name="connsiteY1" fmla="*/ 1542359 h 1542359"/>
                <a:gd name="connsiteX2" fmla="*/ 3719 w 6227354"/>
                <a:gd name="connsiteY2" fmla="*/ 1539496 h 1542359"/>
                <a:gd name="connsiteX3" fmla="*/ 7580 w 6227354"/>
                <a:gd name="connsiteY3" fmla="*/ 0 h 1542359"/>
                <a:gd name="connsiteX0" fmla="*/ 7580 w 6400074"/>
                <a:gd name="connsiteY0" fmla="*/ 0 h 1547978"/>
                <a:gd name="connsiteX1" fmla="*/ 6400074 w 6400074"/>
                <a:gd name="connsiteY1" fmla="*/ 1547978 h 1547978"/>
                <a:gd name="connsiteX2" fmla="*/ 3719 w 6400074"/>
                <a:gd name="connsiteY2" fmla="*/ 1539496 h 1547978"/>
                <a:gd name="connsiteX3" fmla="*/ 7580 w 6400074"/>
                <a:gd name="connsiteY3" fmla="*/ 0 h 1547978"/>
                <a:gd name="connsiteX0" fmla="*/ 7580 w 6242373"/>
                <a:gd name="connsiteY0" fmla="*/ 0 h 1539496"/>
                <a:gd name="connsiteX1" fmla="*/ 6242373 w 6242373"/>
                <a:gd name="connsiteY1" fmla="*/ 1486170 h 1539496"/>
                <a:gd name="connsiteX2" fmla="*/ 3719 w 6242373"/>
                <a:gd name="connsiteY2" fmla="*/ 1539496 h 1539496"/>
                <a:gd name="connsiteX3" fmla="*/ 7580 w 6242373"/>
                <a:gd name="connsiteY3" fmla="*/ 0 h 1539496"/>
                <a:gd name="connsiteX0" fmla="*/ 7580 w 6279921"/>
                <a:gd name="connsiteY0" fmla="*/ 0 h 1542359"/>
                <a:gd name="connsiteX1" fmla="*/ 6279921 w 6279921"/>
                <a:gd name="connsiteY1" fmla="*/ 1542359 h 1542359"/>
                <a:gd name="connsiteX2" fmla="*/ 3719 w 6279921"/>
                <a:gd name="connsiteY2" fmla="*/ 1539496 h 1542359"/>
                <a:gd name="connsiteX3" fmla="*/ 7580 w 6279921"/>
                <a:gd name="connsiteY3" fmla="*/ 0 h 1542359"/>
                <a:gd name="connsiteX0" fmla="*/ 7580 w 6362526"/>
                <a:gd name="connsiteY0" fmla="*/ 0 h 1542359"/>
                <a:gd name="connsiteX1" fmla="*/ 6362526 w 6362526"/>
                <a:gd name="connsiteY1" fmla="*/ 1542359 h 1542359"/>
                <a:gd name="connsiteX2" fmla="*/ 3719 w 6362526"/>
                <a:gd name="connsiteY2" fmla="*/ 1539496 h 1542359"/>
                <a:gd name="connsiteX3" fmla="*/ 7580 w 6362526"/>
                <a:gd name="connsiteY3" fmla="*/ 0 h 1542359"/>
                <a:gd name="connsiteX0" fmla="*/ 6416 w 6361362"/>
                <a:gd name="connsiteY0" fmla="*/ 0 h 1545361"/>
                <a:gd name="connsiteX1" fmla="*/ 6361362 w 6361362"/>
                <a:gd name="connsiteY1" fmla="*/ 1542359 h 1545361"/>
                <a:gd name="connsiteX2" fmla="*/ 3718 w 6361362"/>
                <a:gd name="connsiteY2" fmla="*/ 1545361 h 1545361"/>
                <a:gd name="connsiteX3" fmla="*/ 6416 w 6361362"/>
                <a:gd name="connsiteY3" fmla="*/ 0 h 1545361"/>
                <a:gd name="connsiteX0" fmla="*/ 6418 w 6257290"/>
                <a:gd name="connsiteY0" fmla="*/ 0 h 1545361"/>
                <a:gd name="connsiteX1" fmla="*/ 6257290 w 6257290"/>
                <a:gd name="connsiteY1" fmla="*/ 1543521 h 1545361"/>
                <a:gd name="connsiteX2" fmla="*/ 3720 w 6257290"/>
                <a:gd name="connsiteY2" fmla="*/ 1545361 h 1545361"/>
                <a:gd name="connsiteX3" fmla="*/ 6418 w 6257290"/>
                <a:gd name="connsiteY3" fmla="*/ 0 h 154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7290" h="1545361">
                  <a:moveTo>
                    <a:pt x="6418" y="0"/>
                  </a:moveTo>
                  <a:lnTo>
                    <a:pt x="6257290" y="1543521"/>
                  </a:lnTo>
                  <a:lnTo>
                    <a:pt x="3720" y="1545361"/>
                  </a:lnTo>
                  <a:cubicBezTo>
                    <a:pt x="1" y="1065909"/>
                    <a:pt x="10137" y="479452"/>
                    <a:pt x="641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0800000" scaled="1"/>
              <a:tileRect/>
            </a:gradFill>
            <a:ln w="9525" cmpd="sng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" name="Picture 46" descr="2.png"/>
            <p:cNvPicPr>
              <a:picLocks noChangeAspect="1"/>
            </p:cNvPicPr>
            <p:nvPr userDrawn="1"/>
          </p:nvPicPr>
          <p:blipFill>
            <a:blip r:embed="rId1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165" b="15496"/>
            <a:stretch>
              <a:fillRect/>
            </a:stretch>
          </p:blipFill>
          <p:spPr bwMode="gray">
            <a:xfrm flipH="1">
              <a:off x="6127526" y="4431455"/>
              <a:ext cx="2733239" cy="241634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" name="Group 146"/>
            <p:cNvGrpSpPr/>
            <p:nvPr userDrawn="1"/>
          </p:nvGrpSpPr>
          <p:grpSpPr bwMode="gray">
            <a:xfrm rot="10800000" flipH="1" flipV="1">
              <a:off x="7772365" y="6192210"/>
              <a:ext cx="1224024" cy="437154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11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32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8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9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14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6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7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8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9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3" name="Group 115"/>
            <p:cNvGrpSpPr/>
            <p:nvPr userDrawn="1"/>
          </p:nvGrpSpPr>
          <p:grpSpPr bwMode="gray">
            <a:xfrm>
              <a:off x="181457" y="96065"/>
              <a:ext cx="1209712" cy="406888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52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74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5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6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7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8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9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0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1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2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3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4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5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6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7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8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9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0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1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53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56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7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8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0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1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2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3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4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5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7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8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9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0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1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2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3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50" name="Freeform 49"/>
          <p:cNvSpPr>
            <a:spLocks noChangeAspect="1"/>
          </p:cNvSpPr>
          <p:nvPr/>
        </p:nvSpPr>
        <p:spPr bwMode="gray">
          <a:xfrm rot="20325161">
            <a:off x="-103445" y="859464"/>
            <a:ext cx="834716" cy="304286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798 h 634811"/>
              <a:gd name="connsiteX1" fmla="*/ 1716261 w 2961211"/>
              <a:gd name="connsiteY1" fmla="*/ 0 h 634811"/>
              <a:gd name="connsiteX2" fmla="*/ 2491361 w 2961211"/>
              <a:gd name="connsiteY2" fmla="*/ 3931 h 634811"/>
              <a:gd name="connsiteX3" fmla="*/ 2640688 w 2961211"/>
              <a:gd name="connsiteY3" fmla="*/ 80306 h 634811"/>
              <a:gd name="connsiteX4" fmla="*/ 2722643 w 2961211"/>
              <a:gd name="connsiteY4" fmla="*/ 313286 h 634811"/>
              <a:gd name="connsiteX5" fmla="*/ 2961211 w 2961211"/>
              <a:gd name="connsiteY5" fmla="*/ 633170 h 634811"/>
              <a:gd name="connsiteX6" fmla="*/ 0 w 2961211"/>
              <a:gd name="connsiteY6" fmla="*/ 634811 h 634811"/>
              <a:gd name="connsiteX7" fmla="*/ 235934 w 2961211"/>
              <a:gd name="connsiteY7" fmla="*/ 243386 h 634811"/>
              <a:gd name="connsiteX8" fmla="*/ 319386 w 2961211"/>
              <a:gd name="connsiteY8" fmla="*/ 75793 h 634811"/>
              <a:gd name="connsiteX9" fmla="*/ 475914 w 2961211"/>
              <a:gd name="connsiteY9" fmla="*/ 798 h 634811"/>
              <a:gd name="connsiteX0" fmla="*/ 475914 w 3164850"/>
              <a:gd name="connsiteY0" fmla="*/ 798 h 638386"/>
              <a:gd name="connsiteX1" fmla="*/ 1716261 w 3164850"/>
              <a:gd name="connsiteY1" fmla="*/ 0 h 638386"/>
              <a:gd name="connsiteX2" fmla="*/ 2491361 w 3164850"/>
              <a:gd name="connsiteY2" fmla="*/ 3931 h 638386"/>
              <a:gd name="connsiteX3" fmla="*/ 2640688 w 3164850"/>
              <a:gd name="connsiteY3" fmla="*/ 80306 h 638386"/>
              <a:gd name="connsiteX4" fmla="*/ 2722643 w 3164850"/>
              <a:gd name="connsiteY4" fmla="*/ 313286 h 638386"/>
              <a:gd name="connsiteX5" fmla="*/ 2961211 w 3164850"/>
              <a:gd name="connsiteY5" fmla="*/ 633170 h 638386"/>
              <a:gd name="connsiteX6" fmla="*/ 1500807 w 3164850"/>
              <a:gd name="connsiteY6" fmla="*/ 638386 h 638386"/>
              <a:gd name="connsiteX7" fmla="*/ 0 w 3164850"/>
              <a:gd name="connsiteY7" fmla="*/ 634811 h 638386"/>
              <a:gd name="connsiteX8" fmla="*/ 235934 w 3164850"/>
              <a:gd name="connsiteY8" fmla="*/ 243386 h 638386"/>
              <a:gd name="connsiteX9" fmla="*/ 319386 w 3164850"/>
              <a:gd name="connsiteY9" fmla="*/ 75793 h 638386"/>
              <a:gd name="connsiteX10" fmla="*/ 475914 w 3164850"/>
              <a:gd name="connsiteY10" fmla="*/ 798 h 638386"/>
              <a:gd name="connsiteX0" fmla="*/ 475914 w 2961211"/>
              <a:gd name="connsiteY0" fmla="*/ 798 h 638386"/>
              <a:gd name="connsiteX1" fmla="*/ 1716261 w 2961211"/>
              <a:gd name="connsiteY1" fmla="*/ 0 h 638386"/>
              <a:gd name="connsiteX2" fmla="*/ 2491361 w 2961211"/>
              <a:gd name="connsiteY2" fmla="*/ 3931 h 638386"/>
              <a:gd name="connsiteX3" fmla="*/ 2640688 w 2961211"/>
              <a:gd name="connsiteY3" fmla="*/ 80306 h 638386"/>
              <a:gd name="connsiteX4" fmla="*/ 2722643 w 2961211"/>
              <a:gd name="connsiteY4" fmla="*/ 313286 h 638386"/>
              <a:gd name="connsiteX5" fmla="*/ 2961211 w 2961211"/>
              <a:gd name="connsiteY5" fmla="*/ 633170 h 638386"/>
              <a:gd name="connsiteX6" fmla="*/ 1500807 w 2961211"/>
              <a:gd name="connsiteY6" fmla="*/ 638386 h 638386"/>
              <a:gd name="connsiteX7" fmla="*/ 0 w 2961211"/>
              <a:gd name="connsiteY7" fmla="*/ 634811 h 638386"/>
              <a:gd name="connsiteX8" fmla="*/ 235934 w 2961211"/>
              <a:gd name="connsiteY8" fmla="*/ 243386 h 638386"/>
              <a:gd name="connsiteX9" fmla="*/ 319386 w 2961211"/>
              <a:gd name="connsiteY9" fmla="*/ 75793 h 638386"/>
              <a:gd name="connsiteX10" fmla="*/ 475914 w 2961211"/>
              <a:gd name="connsiteY10" fmla="*/ 798 h 638386"/>
              <a:gd name="connsiteX0" fmla="*/ 475914 w 2961211"/>
              <a:gd name="connsiteY0" fmla="*/ 798 h 638386"/>
              <a:gd name="connsiteX1" fmla="*/ 1716261 w 2961211"/>
              <a:gd name="connsiteY1" fmla="*/ 0 h 638386"/>
              <a:gd name="connsiteX2" fmla="*/ 2491361 w 2961211"/>
              <a:gd name="connsiteY2" fmla="*/ 3931 h 638386"/>
              <a:gd name="connsiteX3" fmla="*/ 2640688 w 2961211"/>
              <a:gd name="connsiteY3" fmla="*/ 80306 h 638386"/>
              <a:gd name="connsiteX4" fmla="*/ 2722643 w 2961211"/>
              <a:gd name="connsiteY4" fmla="*/ 313286 h 638386"/>
              <a:gd name="connsiteX5" fmla="*/ 2961211 w 2961211"/>
              <a:gd name="connsiteY5" fmla="*/ 633170 h 638386"/>
              <a:gd name="connsiteX6" fmla="*/ 1500807 w 2961211"/>
              <a:gd name="connsiteY6" fmla="*/ 638386 h 638386"/>
              <a:gd name="connsiteX7" fmla="*/ 0 w 2961211"/>
              <a:gd name="connsiteY7" fmla="*/ 634811 h 638386"/>
              <a:gd name="connsiteX8" fmla="*/ 235934 w 2961211"/>
              <a:gd name="connsiteY8" fmla="*/ 243386 h 638386"/>
              <a:gd name="connsiteX9" fmla="*/ 475914 w 2961211"/>
              <a:gd name="connsiteY9" fmla="*/ 798 h 638386"/>
              <a:gd name="connsiteX0" fmla="*/ 286043 w 3011320"/>
              <a:gd name="connsiteY0" fmla="*/ 243386 h 638386"/>
              <a:gd name="connsiteX1" fmla="*/ 1766370 w 3011320"/>
              <a:gd name="connsiteY1" fmla="*/ 0 h 638386"/>
              <a:gd name="connsiteX2" fmla="*/ 2541470 w 3011320"/>
              <a:gd name="connsiteY2" fmla="*/ 3931 h 638386"/>
              <a:gd name="connsiteX3" fmla="*/ 2690797 w 3011320"/>
              <a:gd name="connsiteY3" fmla="*/ 80306 h 638386"/>
              <a:gd name="connsiteX4" fmla="*/ 2772752 w 3011320"/>
              <a:gd name="connsiteY4" fmla="*/ 313286 h 638386"/>
              <a:gd name="connsiteX5" fmla="*/ 3011320 w 3011320"/>
              <a:gd name="connsiteY5" fmla="*/ 633170 h 638386"/>
              <a:gd name="connsiteX6" fmla="*/ 1550916 w 3011320"/>
              <a:gd name="connsiteY6" fmla="*/ 638386 h 638386"/>
              <a:gd name="connsiteX7" fmla="*/ 50109 w 3011320"/>
              <a:gd name="connsiteY7" fmla="*/ 634811 h 638386"/>
              <a:gd name="connsiteX8" fmla="*/ 286043 w 3011320"/>
              <a:gd name="connsiteY8" fmla="*/ 243386 h 638386"/>
              <a:gd name="connsiteX0" fmla="*/ 0 w 2961211"/>
              <a:gd name="connsiteY0" fmla="*/ 634811 h 638386"/>
              <a:gd name="connsiteX1" fmla="*/ 1716261 w 2961211"/>
              <a:gd name="connsiteY1" fmla="*/ 0 h 638386"/>
              <a:gd name="connsiteX2" fmla="*/ 2491361 w 2961211"/>
              <a:gd name="connsiteY2" fmla="*/ 3931 h 638386"/>
              <a:gd name="connsiteX3" fmla="*/ 2640688 w 2961211"/>
              <a:gd name="connsiteY3" fmla="*/ 80306 h 638386"/>
              <a:gd name="connsiteX4" fmla="*/ 2722643 w 2961211"/>
              <a:gd name="connsiteY4" fmla="*/ 313286 h 638386"/>
              <a:gd name="connsiteX5" fmla="*/ 2961211 w 2961211"/>
              <a:gd name="connsiteY5" fmla="*/ 633170 h 638386"/>
              <a:gd name="connsiteX6" fmla="*/ 1500807 w 2961211"/>
              <a:gd name="connsiteY6" fmla="*/ 638386 h 638386"/>
              <a:gd name="connsiteX7" fmla="*/ 0 w 2961211"/>
              <a:gd name="connsiteY7" fmla="*/ 634811 h 638386"/>
              <a:gd name="connsiteX0" fmla="*/ 0 w 1460404"/>
              <a:gd name="connsiteY0" fmla="*/ 638386 h 638386"/>
              <a:gd name="connsiteX1" fmla="*/ 215454 w 1460404"/>
              <a:gd name="connsiteY1" fmla="*/ 0 h 638386"/>
              <a:gd name="connsiteX2" fmla="*/ 990554 w 1460404"/>
              <a:gd name="connsiteY2" fmla="*/ 3931 h 638386"/>
              <a:gd name="connsiteX3" fmla="*/ 1139881 w 1460404"/>
              <a:gd name="connsiteY3" fmla="*/ 80306 h 638386"/>
              <a:gd name="connsiteX4" fmla="*/ 1221836 w 1460404"/>
              <a:gd name="connsiteY4" fmla="*/ 313286 h 638386"/>
              <a:gd name="connsiteX5" fmla="*/ 1460404 w 1460404"/>
              <a:gd name="connsiteY5" fmla="*/ 633170 h 638386"/>
              <a:gd name="connsiteX6" fmla="*/ 0 w 1460404"/>
              <a:gd name="connsiteY6" fmla="*/ 638386 h 638386"/>
              <a:gd name="connsiteX0" fmla="*/ 0 w 1494468"/>
              <a:gd name="connsiteY0" fmla="*/ 642133 h 642132"/>
              <a:gd name="connsiteX1" fmla="*/ 249518 w 1494468"/>
              <a:gd name="connsiteY1" fmla="*/ 0 h 642132"/>
              <a:gd name="connsiteX2" fmla="*/ 1024618 w 1494468"/>
              <a:gd name="connsiteY2" fmla="*/ 3931 h 642132"/>
              <a:gd name="connsiteX3" fmla="*/ 1173945 w 1494468"/>
              <a:gd name="connsiteY3" fmla="*/ 80306 h 642132"/>
              <a:gd name="connsiteX4" fmla="*/ 1255900 w 1494468"/>
              <a:gd name="connsiteY4" fmla="*/ 313286 h 642132"/>
              <a:gd name="connsiteX5" fmla="*/ 1494468 w 1494468"/>
              <a:gd name="connsiteY5" fmla="*/ 633170 h 642132"/>
              <a:gd name="connsiteX6" fmla="*/ 0 w 1494468"/>
              <a:gd name="connsiteY6" fmla="*/ 642133 h 642132"/>
              <a:gd name="connsiteX0" fmla="*/ 0 w 1494468"/>
              <a:gd name="connsiteY0" fmla="*/ 644002 h 644001"/>
              <a:gd name="connsiteX1" fmla="*/ 217302 w 1494468"/>
              <a:gd name="connsiteY1" fmla="*/ 0 h 644001"/>
              <a:gd name="connsiteX2" fmla="*/ 1024618 w 1494468"/>
              <a:gd name="connsiteY2" fmla="*/ 5800 h 644001"/>
              <a:gd name="connsiteX3" fmla="*/ 1173945 w 1494468"/>
              <a:gd name="connsiteY3" fmla="*/ 82175 h 644001"/>
              <a:gd name="connsiteX4" fmla="*/ 1255900 w 1494468"/>
              <a:gd name="connsiteY4" fmla="*/ 315155 h 644001"/>
              <a:gd name="connsiteX5" fmla="*/ 1494468 w 1494468"/>
              <a:gd name="connsiteY5" fmla="*/ 635039 h 644001"/>
              <a:gd name="connsiteX6" fmla="*/ 0 w 1494468"/>
              <a:gd name="connsiteY6" fmla="*/ 644002 h 6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4468" h="644001">
                <a:moveTo>
                  <a:pt x="0" y="644002"/>
                </a:moveTo>
                <a:lnTo>
                  <a:pt x="217302" y="0"/>
                </a:lnTo>
                <a:lnTo>
                  <a:pt x="1024618" y="5800"/>
                </a:lnTo>
                <a:cubicBezTo>
                  <a:pt x="1086082" y="3757"/>
                  <a:pt x="1135398" y="30616"/>
                  <a:pt x="1173945" y="82175"/>
                </a:cubicBezTo>
                <a:cubicBezTo>
                  <a:pt x="1212492" y="133734"/>
                  <a:pt x="1232271" y="235125"/>
                  <a:pt x="1255900" y="315155"/>
                </a:cubicBezTo>
                <a:cubicBezTo>
                  <a:pt x="1279529" y="395185"/>
                  <a:pt x="1312738" y="636208"/>
                  <a:pt x="1494468" y="635039"/>
                </a:cubicBezTo>
                <a:lnTo>
                  <a:pt x="0" y="644002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5000">
                <a:schemeClr val="accent2">
                  <a:lumMod val="75000"/>
                </a:schemeClr>
              </a:gs>
            </a:gsLst>
            <a:lin ang="2700000" scaled="1"/>
            <a:tileRect/>
          </a:gradFill>
          <a:ln w="6350" cmpd="sng">
            <a:noFill/>
            <a:miter lim="800000"/>
          </a:ln>
          <a:effectLst>
            <a:outerShdw blurRad="152400" dist="50800" dir="16200000" rotWithShape="0">
              <a:prstClr val="black">
                <a:alpha val="32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Freeform 50"/>
          <p:cNvSpPr>
            <a:spLocks noChangeAspect="1"/>
          </p:cNvSpPr>
          <p:nvPr/>
        </p:nvSpPr>
        <p:spPr bwMode="gray">
          <a:xfrm rot="20325161">
            <a:off x="1630046" y="-1389"/>
            <a:ext cx="1672972" cy="305611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8586 h 642599"/>
              <a:gd name="connsiteX1" fmla="*/ 1552218 w 2961211"/>
              <a:gd name="connsiteY1" fmla="*/ 2043 h 642599"/>
              <a:gd name="connsiteX2" fmla="*/ 2640688 w 2961211"/>
              <a:gd name="connsiteY2" fmla="*/ 88094 h 642599"/>
              <a:gd name="connsiteX3" fmla="*/ 2722643 w 2961211"/>
              <a:gd name="connsiteY3" fmla="*/ 321074 h 642599"/>
              <a:gd name="connsiteX4" fmla="*/ 2961211 w 2961211"/>
              <a:gd name="connsiteY4" fmla="*/ 640958 h 642599"/>
              <a:gd name="connsiteX5" fmla="*/ 0 w 2961211"/>
              <a:gd name="connsiteY5" fmla="*/ 642599 h 642599"/>
              <a:gd name="connsiteX6" fmla="*/ 235934 w 2961211"/>
              <a:gd name="connsiteY6" fmla="*/ 251174 h 642599"/>
              <a:gd name="connsiteX7" fmla="*/ 319386 w 2961211"/>
              <a:gd name="connsiteY7" fmla="*/ 83581 h 642599"/>
              <a:gd name="connsiteX8" fmla="*/ 475914 w 2961211"/>
              <a:gd name="connsiteY8" fmla="*/ 8586 h 642599"/>
              <a:gd name="connsiteX0" fmla="*/ 475914 w 2961211"/>
              <a:gd name="connsiteY0" fmla="*/ 6544 h 640557"/>
              <a:gd name="connsiteX1" fmla="*/ 1552218 w 2961211"/>
              <a:gd name="connsiteY1" fmla="*/ 1 h 640557"/>
              <a:gd name="connsiteX2" fmla="*/ 2722643 w 2961211"/>
              <a:gd name="connsiteY2" fmla="*/ 319032 h 640557"/>
              <a:gd name="connsiteX3" fmla="*/ 2961211 w 2961211"/>
              <a:gd name="connsiteY3" fmla="*/ 638916 h 640557"/>
              <a:gd name="connsiteX4" fmla="*/ 0 w 2961211"/>
              <a:gd name="connsiteY4" fmla="*/ 640557 h 640557"/>
              <a:gd name="connsiteX5" fmla="*/ 235934 w 2961211"/>
              <a:gd name="connsiteY5" fmla="*/ 249132 h 640557"/>
              <a:gd name="connsiteX6" fmla="*/ 319386 w 2961211"/>
              <a:gd name="connsiteY6" fmla="*/ 81539 h 640557"/>
              <a:gd name="connsiteX7" fmla="*/ 475914 w 2961211"/>
              <a:gd name="connsiteY7" fmla="*/ 6544 h 640557"/>
              <a:gd name="connsiteX0" fmla="*/ 475914 w 3219913"/>
              <a:gd name="connsiteY0" fmla="*/ 6544 h 640557"/>
              <a:gd name="connsiteX1" fmla="*/ 1552218 w 3219913"/>
              <a:gd name="connsiteY1" fmla="*/ 1 h 640557"/>
              <a:gd name="connsiteX2" fmla="*/ 2961211 w 3219913"/>
              <a:gd name="connsiteY2" fmla="*/ 638916 h 640557"/>
              <a:gd name="connsiteX3" fmla="*/ 0 w 3219913"/>
              <a:gd name="connsiteY3" fmla="*/ 640557 h 640557"/>
              <a:gd name="connsiteX4" fmla="*/ 235934 w 3219913"/>
              <a:gd name="connsiteY4" fmla="*/ 249132 h 640557"/>
              <a:gd name="connsiteX5" fmla="*/ 319386 w 3219913"/>
              <a:gd name="connsiteY5" fmla="*/ 81539 h 640557"/>
              <a:gd name="connsiteX6" fmla="*/ 475914 w 3219913"/>
              <a:gd name="connsiteY6" fmla="*/ 6544 h 640557"/>
              <a:gd name="connsiteX0" fmla="*/ 475914 w 2961211"/>
              <a:gd name="connsiteY0" fmla="*/ 6544 h 640557"/>
              <a:gd name="connsiteX1" fmla="*/ 1552218 w 2961211"/>
              <a:gd name="connsiteY1" fmla="*/ 1 h 640557"/>
              <a:gd name="connsiteX2" fmla="*/ 2961211 w 2961211"/>
              <a:gd name="connsiteY2" fmla="*/ 638916 h 640557"/>
              <a:gd name="connsiteX3" fmla="*/ 0 w 2961211"/>
              <a:gd name="connsiteY3" fmla="*/ 640557 h 640557"/>
              <a:gd name="connsiteX4" fmla="*/ 235934 w 2961211"/>
              <a:gd name="connsiteY4" fmla="*/ 249132 h 640557"/>
              <a:gd name="connsiteX5" fmla="*/ 319386 w 2961211"/>
              <a:gd name="connsiteY5" fmla="*/ 81539 h 640557"/>
              <a:gd name="connsiteX6" fmla="*/ 475914 w 2961211"/>
              <a:gd name="connsiteY6" fmla="*/ 6544 h 640557"/>
              <a:gd name="connsiteX0" fmla="*/ 475914 w 2961211"/>
              <a:gd name="connsiteY0" fmla="*/ 12792 h 646805"/>
              <a:gd name="connsiteX1" fmla="*/ 1608994 w 2961211"/>
              <a:gd name="connsiteY1" fmla="*/ 0 h 646805"/>
              <a:gd name="connsiteX2" fmla="*/ 2961211 w 2961211"/>
              <a:gd name="connsiteY2" fmla="*/ 645164 h 646805"/>
              <a:gd name="connsiteX3" fmla="*/ 0 w 2961211"/>
              <a:gd name="connsiteY3" fmla="*/ 646805 h 646805"/>
              <a:gd name="connsiteX4" fmla="*/ 235934 w 2961211"/>
              <a:gd name="connsiteY4" fmla="*/ 255380 h 646805"/>
              <a:gd name="connsiteX5" fmla="*/ 319386 w 2961211"/>
              <a:gd name="connsiteY5" fmla="*/ 87787 h 646805"/>
              <a:gd name="connsiteX6" fmla="*/ 475914 w 2961211"/>
              <a:gd name="connsiteY6" fmla="*/ 12792 h 646805"/>
              <a:gd name="connsiteX0" fmla="*/ 475914 w 2995273"/>
              <a:gd name="connsiteY0" fmla="*/ 12792 h 646805"/>
              <a:gd name="connsiteX1" fmla="*/ 1608994 w 2995273"/>
              <a:gd name="connsiteY1" fmla="*/ 0 h 646805"/>
              <a:gd name="connsiteX2" fmla="*/ 2995274 w 2995273"/>
              <a:gd name="connsiteY2" fmla="*/ 641417 h 646805"/>
              <a:gd name="connsiteX3" fmla="*/ 0 w 2995273"/>
              <a:gd name="connsiteY3" fmla="*/ 646805 h 646805"/>
              <a:gd name="connsiteX4" fmla="*/ 235934 w 2995273"/>
              <a:gd name="connsiteY4" fmla="*/ 255380 h 646805"/>
              <a:gd name="connsiteX5" fmla="*/ 319386 w 2995273"/>
              <a:gd name="connsiteY5" fmla="*/ 87787 h 646805"/>
              <a:gd name="connsiteX6" fmla="*/ 475914 w 2995273"/>
              <a:gd name="connsiteY6" fmla="*/ 12792 h 64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5273" h="646805">
                <a:moveTo>
                  <a:pt x="475914" y="12792"/>
                </a:moveTo>
                <a:lnTo>
                  <a:pt x="1608994" y="0"/>
                </a:lnTo>
                <a:lnTo>
                  <a:pt x="2995274" y="641417"/>
                </a:lnTo>
                <a:lnTo>
                  <a:pt x="0" y="646805"/>
                </a:lnTo>
                <a:cubicBezTo>
                  <a:pt x="170609" y="638589"/>
                  <a:pt x="201085" y="354577"/>
                  <a:pt x="235934" y="255380"/>
                </a:cubicBezTo>
                <a:cubicBezTo>
                  <a:pt x="270783" y="156183"/>
                  <a:pt x="279389" y="128218"/>
                  <a:pt x="319386" y="87787"/>
                </a:cubicBezTo>
                <a:cubicBezTo>
                  <a:pt x="359383" y="47356"/>
                  <a:pt x="396464" y="13593"/>
                  <a:pt x="475914" y="1279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3000">
                <a:schemeClr val="accent3"/>
              </a:gs>
              <a:gs pos="82000">
                <a:schemeClr val="accent3">
                  <a:lumMod val="75000"/>
                </a:schemeClr>
              </a:gs>
            </a:gsLst>
            <a:lin ang="8100000" scaled="1"/>
            <a:tileRect/>
          </a:gradFill>
          <a:ln w="6350" cmpd="sng">
            <a:noFill/>
            <a:miter lim="800000"/>
          </a:ln>
          <a:effectLst>
            <a:outerShdw blurRad="152400" dist="50800" dir="16200000" rotWithShape="0">
              <a:prstClr val="black">
                <a:alpha val="32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Freeform 91"/>
          <p:cNvSpPr>
            <a:spLocks noChangeAspect="1"/>
          </p:cNvSpPr>
          <p:nvPr/>
        </p:nvSpPr>
        <p:spPr bwMode="gray">
          <a:xfrm rot="20338759">
            <a:off x="-213189" y="234927"/>
            <a:ext cx="3693153" cy="498476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66047 w 2961211"/>
              <a:gd name="connsiteY0" fmla="*/ 0 h 634520"/>
              <a:gd name="connsiteX1" fmla="*/ 2491361 w 2961211"/>
              <a:gd name="connsiteY1" fmla="*/ 3640 h 634520"/>
              <a:gd name="connsiteX2" fmla="*/ 2640688 w 2961211"/>
              <a:gd name="connsiteY2" fmla="*/ 80015 h 634520"/>
              <a:gd name="connsiteX3" fmla="*/ 2722643 w 2961211"/>
              <a:gd name="connsiteY3" fmla="*/ 312995 h 634520"/>
              <a:gd name="connsiteX4" fmla="*/ 2961211 w 2961211"/>
              <a:gd name="connsiteY4" fmla="*/ 632879 h 634520"/>
              <a:gd name="connsiteX5" fmla="*/ 0 w 2961211"/>
              <a:gd name="connsiteY5" fmla="*/ 634520 h 634520"/>
              <a:gd name="connsiteX6" fmla="*/ 235934 w 2961211"/>
              <a:gd name="connsiteY6" fmla="*/ 243095 h 634520"/>
              <a:gd name="connsiteX7" fmla="*/ 319386 w 2961211"/>
              <a:gd name="connsiteY7" fmla="*/ 75502 h 634520"/>
              <a:gd name="connsiteX8" fmla="*/ 466047 w 2961211"/>
              <a:gd name="connsiteY8" fmla="*/ 0 h 634520"/>
              <a:gd name="connsiteX0" fmla="*/ 466047 w 2961211"/>
              <a:gd name="connsiteY0" fmla="*/ 473 h 632923"/>
              <a:gd name="connsiteX1" fmla="*/ 2491361 w 2961211"/>
              <a:gd name="connsiteY1" fmla="*/ 2043 h 632923"/>
              <a:gd name="connsiteX2" fmla="*/ 2640688 w 2961211"/>
              <a:gd name="connsiteY2" fmla="*/ 78418 h 632923"/>
              <a:gd name="connsiteX3" fmla="*/ 2722643 w 2961211"/>
              <a:gd name="connsiteY3" fmla="*/ 311398 h 632923"/>
              <a:gd name="connsiteX4" fmla="*/ 2961211 w 2961211"/>
              <a:gd name="connsiteY4" fmla="*/ 631282 h 632923"/>
              <a:gd name="connsiteX5" fmla="*/ 0 w 2961211"/>
              <a:gd name="connsiteY5" fmla="*/ 632923 h 632923"/>
              <a:gd name="connsiteX6" fmla="*/ 235934 w 2961211"/>
              <a:gd name="connsiteY6" fmla="*/ 241498 h 632923"/>
              <a:gd name="connsiteX7" fmla="*/ 319386 w 2961211"/>
              <a:gd name="connsiteY7" fmla="*/ 73905 h 632923"/>
              <a:gd name="connsiteX8" fmla="*/ 466047 w 2961211"/>
              <a:gd name="connsiteY8" fmla="*/ 473 h 632923"/>
              <a:gd name="connsiteX0" fmla="*/ 934659 w 3828294"/>
              <a:gd name="connsiteY0" fmla="*/ 473 h 640178"/>
              <a:gd name="connsiteX1" fmla="*/ 2959973 w 3828294"/>
              <a:gd name="connsiteY1" fmla="*/ 2043 h 640178"/>
              <a:gd name="connsiteX2" fmla="*/ 3109300 w 3828294"/>
              <a:gd name="connsiteY2" fmla="*/ 78418 h 640178"/>
              <a:gd name="connsiteX3" fmla="*/ 3191255 w 3828294"/>
              <a:gd name="connsiteY3" fmla="*/ 311398 h 640178"/>
              <a:gd name="connsiteX4" fmla="*/ 3429823 w 3828294"/>
              <a:gd name="connsiteY4" fmla="*/ 631282 h 640178"/>
              <a:gd name="connsiteX5" fmla="*/ 1 w 3828294"/>
              <a:gd name="connsiteY5" fmla="*/ 640179 h 640178"/>
              <a:gd name="connsiteX6" fmla="*/ 468612 w 3828294"/>
              <a:gd name="connsiteY6" fmla="*/ 632923 h 640178"/>
              <a:gd name="connsiteX7" fmla="*/ 704546 w 3828294"/>
              <a:gd name="connsiteY7" fmla="*/ 241498 h 640178"/>
              <a:gd name="connsiteX8" fmla="*/ 787998 w 3828294"/>
              <a:gd name="connsiteY8" fmla="*/ 73905 h 640178"/>
              <a:gd name="connsiteX9" fmla="*/ 934659 w 3828294"/>
              <a:gd name="connsiteY9" fmla="*/ 473 h 640178"/>
              <a:gd name="connsiteX0" fmla="*/ 995723 w 3740256"/>
              <a:gd name="connsiteY0" fmla="*/ 473 h 813797"/>
              <a:gd name="connsiteX1" fmla="*/ 3021037 w 3740256"/>
              <a:gd name="connsiteY1" fmla="*/ 2043 h 813797"/>
              <a:gd name="connsiteX2" fmla="*/ 3170364 w 3740256"/>
              <a:gd name="connsiteY2" fmla="*/ 78418 h 813797"/>
              <a:gd name="connsiteX3" fmla="*/ 3252319 w 3740256"/>
              <a:gd name="connsiteY3" fmla="*/ 311398 h 813797"/>
              <a:gd name="connsiteX4" fmla="*/ 3490887 w 3740256"/>
              <a:gd name="connsiteY4" fmla="*/ 631282 h 813797"/>
              <a:gd name="connsiteX5" fmla="*/ 0 w 3740256"/>
              <a:gd name="connsiteY5" fmla="*/ 813797 h 813797"/>
              <a:gd name="connsiteX6" fmla="*/ 61065 w 3740256"/>
              <a:gd name="connsiteY6" fmla="*/ 640179 h 813797"/>
              <a:gd name="connsiteX7" fmla="*/ 529676 w 3740256"/>
              <a:gd name="connsiteY7" fmla="*/ 632923 h 813797"/>
              <a:gd name="connsiteX8" fmla="*/ 765610 w 3740256"/>
              <a:gd name="connsiteY8" fmla="*/ 241498 h 813797"/>
              <a:gd name="connsiteX9" fmla="*/ 849062 w 3740256"/>
              <a:gd name="connsiteY9" fmla="*/ 73905 h 813797"/>
              <a:gd name="connsiteX10" fmla="*/ 995723 w 3740256"/>
              <a:gd name="connsiteY10" fmla="*/ 473 h 813797"/>
              <a:gd name="connsiteX0" fmla="*/ 995723 w 4864070"/>
              <a:gd name="connsiteY0" fmla="*/ 473 h 813797"/>
              <a:gd name="connsiteX1" fmla="*/ 3021037 w 4864070"/>
              <a:gd name="connsiteY1" fmla="*/ 2043 h 813797"/>
              <a:gd name="connsiteX2" fmla="*/ 3170364 w 4864070"/>
              <a:gd name="connsiteY2" fmla="*/ 78418 h 813797"/>
              <a:gd name="connsiteX3" fmla="*/ 3252319 w 4864070"/>
              <a:gd name="connsiteY3" fmla="*/ 311398 h 813797"/>
              <a:gd name="connsiteX4" fmla="*/ 3490887 w 4864070"/>
              <a:gd name="connsiteY4" fmla="*/ 631282 h 813797"/>
              <a:gd name="connsiteX5" fmla="*/ 4864070 w 4864070"/>
              <a:gd name="connsiteY5" fmla="*/ 596873 h 813797"/>
              <a:gd name="connsiteX6" fmla="*/ 0 w 4864070"/>
              <a:gd name="connsiteY6" fmla="*/ 813797 h 813797"/>
              <a:gd name="connsiteX7" fmla="*/ 61065 w 4864070"/>
              <a:gd name="connsiteY7" fmla="*/ 640179 h 813797"/>
              <a:gd name="connsiteX8" fmla="*/ 529676 w 4864070"/>
              <a:gd name="connsiteY8" fmla="*/ 632923 h 813797"/>
              <a:gd name="connsiteX9" fmla="*/ 765610 w 4864070"/>
              <a:gd name="connsiteY9" fmla="*/ 241498 h 813797"/>
              <a:gd name="connsiteX10" fmla="*/ 849062 w 4864070"/>
              <a:gd name="connsiteY10" fmla="*/ 73905 h 813797"/>
              <a:gd name="connsiteX11" fmla="*/ 995723 w 4864070"/>
              <a:gd name="connsiteY11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554776 w 5174399"/>
              <a:gd name="connsiteY4" fmla="*/ 62677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554776 w 5174399"/>
              <a:gd name="connsiteY4" fmla="*/ 62677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6391 h 819715"/>
              <a:gd name="connsiteX1" fmla="*/ 2987774 w 5174399"/>
              <a:gd name="connsiteY1" fmla="*/ 2042 h 819715"/>
              <a:gd name="connsiteX2" fmla="*/ 3170364 w 5174399"/>
              <a:gd name="connsiteY2" fmla="*/ 84336 h 819715"/>
              <a:gd name="connsiteX3" fmla="*/ 3252319 w 5174399"/>
              <a:gd name="connsiteY3" fmla="*/ 317316 h 819715"/>
              <a:gd name="connsiteX4" fmla="*/ 3554776 w 5174399"/>
              <a:gd name="connsiteY4" fmla="*/ 632690 h 819715"/>
              <a:gd name="connsiteX5" fmla="*/ 4864070 w 5174399"/>
              <a:gd name="connsiteY5" fmla="*/ 602791 h 819715"/>
              <a:gd name="connsiteX6" fmla="*/ 5174399 w 5174399"/>
              <a:gd name="connsiteY6" fmla="*/ 713614 h 819715"/>
              <a:gd name="connsiteX7" fmla="*/ 0 w 5174399"/>
              <a:gd name="connsiteY7" fmla="*/ 819715 h 819715"/>
              <a:gd name="connsiteX8" fmla="*/ 61065 w 5174399"/>
              <a:gd name="connsiteY8" fmla="*/ 646097 h 819715"/>
              <a:gd name="connsiteX9" fmla="*/ 529676 w 5174399"/>
              <a:gd name="connsiteY9" fmla="*/ 638841 h 819715"/>
              <a:gd name="connsiteX10" fmla="*/ 765610 w 5174399"/>
              <a:gd name="connsiteY10" fmla="*/ 247416 h 819715"/>
              <a:gd name="connsiteX11" fmla="*/ 849062 w 5174399"/>
              <a:gd name="connsiteY11" fmla="*/ 79823 h 819715"/>
              <a:gd name="connsiteX12" fmla="*/ 995723 w 5174399"/>
              <a:gd name="connsiteY12" fmla="*/ 6391 h 819715"/>
              <a:gd name="connsiteX0" fmla="*/ 995723 w 5174399"/>
              <a:gd name="connsiteY0" fmla="*/ 6393 h 819717"/>
              <a:gd name="connsiteX1" fmla="*/ 2987774 w 5174399"/>
              <a:gd name="connsiteY1" fmla="*/ 2044 h 819717"/>
              <a:gd name="connsiteX2" fmla="*/ 3170364 w 5174399"/>
              <a:gd name="connsiteY2" fmla="*/ 84338 h 819717"/>
              <a:gd name="connsiteX3" fmla="*/ 3252319 w 5174399"/>
              <a:gd name="connsiteY3" fmla="*/ 317318 h 819717"/>
              <a:gd name="connsiteX4" fmla="*/ 3554776 w 5174399"/>
              <a:gd name="connsiteY4" fmla="*/ 632692 h 819717"/>
              <a:gd name="connsiteX5" fmla="*/ 4864070 w 5174399"/>
              <a:gd name="connsiteY5" fmla="*/ 602793 h 819717"/>
              <a:gd name="connsiteX6" fmla="*/ 5174399 w 5174399"/>
              <a:gd name="connsiteY6" fmla="*/ 713616 h 819717"/>
              <a:gd name="connsiteX7" fmla="*/ 0 w 5174399"/>
              <a:gd name="connsiteY7" fmla="*/ 819717 h 819717"/>
              <a:gd name="connsiteX8" fmla="*/ 61065 w 5174399"/>
              <a:gd name="connsiteY8" fmla="*/ 646099 h 819717"/>
              <a:gd name="connsiteX9" fmla="*/ 529676 w 5174399"/>
              <a:gd name="connsiteY9" fmla="*/ 638843 h 819717"/>
              <a:gd name="connsiteX10" fmla="*/ 765610 w 5174399"/>
              <a:gd name="connsiteY10" fmla="*/ 247418 h 819717"/>
              <a:gd name="connsiteX11" fmla="*/ 849062 w 5174399"/>
              <a:gd name="connsiteY11" fmla="*/ 79825 h 819717"/>
              <a:gd name="connsiteX12" fmla="*/ 995723 w 5174399"/>
              <a:gd name="connsiteY12" fmla="*/ 6393 h 819717"/>
              <a:gd name="connsiteX0" fmla="*/ 995723 w 5174399"/>
              <a:gd name="connsiteY0" fmla="*/ 6391 h 819715"/>
              <a:gd name="connsiteX1" fmla="*/ 2987774 w 5174399"/>
              <a:gd name="connsiteY1" fmla="*/ 2042 h 819715"/>
              <a:gd name="connsiteX2" fmla="*/ 3170364 w 5174399"/>
              <a:gd name="connsiteY2" fmla="*/ 84336 h 819715"/>
              <a:gd name="connsiteX3" fmla="*/ 3252319 w 5174399"/>
              <a:gd name="connsiteY3" fmla="*/ 317316 h 819715"/>
              <a:gd name="connsiteX4" fmla="*/ 3559217 w 5174399"/>
              <a:gd name="connsiteY4" fmla="*/ 607013 h 819715"/>
              <a:gd name="connsiteX5" fmla="*/ 4864070 w 5174399"/>
              <a:gd name="connsiteY5" fmla="*/ 602791 h 819715"/>
              <a:gd name="connsiteX6" fmla="*/ 5174399 w 5174399"/>
              <a:gd name="connsiteY6" fmla="*/ 713614 h 819715"/>
              <a:gd name="connsiteX7" fmla="*/ 0 w 5174399"/>
              <a:gd name="connsiteY7" fmla="*/ 819715 h 819715"/>
              <a:gd name="connsiteX8" fmla="*/ 61065 w 5174399"/>
              <a:gd name="connsiteY8" fmla="*/ 646097 h 819715"/>
              <a:gd name="connsiteX9" fmla="*/ 529676 w 5174399"/>
              <a:gd name="connsiteY9" fmla="*/ 638841 h 819715"/>
              <a:gd name="connsiteX10" fmla="*/ 765610 w 5174399"/>
              <a:gd name="connsiteY10" fmla="*/ 247416 h 819715"/>
              <a:gd name="connsiteX11" fmla="*/ 849062 w 5174399"/>
              <a:gd name="connsiteY11" fmla="*/ 79823 h 819715"/>
              <a:gd name="connsiteX12" fmla="*/ 995723 w 5174399"/>
              <a:gd name="connsiteY12" fmla="*/ 6391 h 819715"/>
              <a:gd name="connsiteX0" fmla="*/ 995723 w 5174399"/>
              <a:gd name="connsiteY0" fmla="*/ 6393 h 819717"/>
              <a:gd name="connsiteX1" fmla="*/ 2987774 w 5174399"/>
              <a:gd name="connsiteY1" fmla="*/ 2044 h 819717"/>
              <a:gd name="connsiteX2" fmla="*/ 3170364 w 5174399"/>
              <a:gd name="connsiteY2" fmla="*/ 84338 h 819717"/>
              <a:gd name="connsiteX3" fmla="*/ 3252319 w 5174399"/>
              <a:gd name="connsiteY3" fmla="*/ 317318 h 819717"/>
              <a:gd name="connsiteX4" fmla="*/ 3559217 w 5174399"/>
              <a:gd name="connsiteY4" fmla="*/ 607015 h 819717"/>
              <a:gd name="connsiteX5" fmla="*/ 4864070 w 5174399"/>
              <a:gd name="connsiteY5" fmla="*/ 602793 h 819717"/>
              <a:gd name="connsiteX6" fmla="*/ 5174399 w 5174399"/>
              <a:gd name="connsiteY6" fmla="*/ 713616 h 819717"/>
              <a:gd name="connsiteX7" fmla="*/ 0 w 5174399"/>
              <a:gd name="connsiteY7" fmla="*/ 819717 h 819717"/>
              <a:gd name="connsiteX8" fmla="*/ 61065 w 5174399"/>
              <a:gd name="connsiteY8" fmla="*/ 646099 h 819717"/>
              <a:gd name="connsiteX9" fmla="*/ 529676 w 5174399"/>
              <a:gd name="connsiteY9" fmla="*/ 638843 h 819717"/>
              <a:gd name="connsiteX10" fmla="*/ 765610 w 5174399"/>
              <a:gd name="connsiteY10" fmla="*/ 247418 h 819717"/>
              <a:gd name="connsiteX11" fmla="*/ 849062 w 5174399"/>
              <a:gd name="connsiteY11" fmla="*/ 79825 h 819717"/>
              <a:gd name="connsiteX12" fmla="*/ 995723 w 5174399"/>
              <a:gd name="connsiteY12" fmla="*/ 6393 h 819717"/>
              <a:gd name="connsiteX0" fmla="*/ 995723 w 5174399"/>
              <a:gd name="connsiteY0" fmla="*/ 6391 h 819715"/>
              <a:gd name="connsiteX1" fmla="*/ 2987774 w 5174399"/>
              <a:gd name="connsiteY1" fmla="*/ 2042 h 819715"/>
              <a:gd name="connsiteX2" fmla="*/ 3170364 w 5174399"/>
              <a:gd name="connsiteY2" fmla="*/ 84336 h 819715"/>
              <a:gd name="connsiteX3" fmla="*/ 3252319 w 5174399"/>
              <a:gd name="connsiteY3" fmla="*/ 317316 h 819715"/>
              <a:gd name="connsiteX4" fmla="*/ 3559217 w 5174399"/>
              <a:gd name="connsiteY4" fmla="*/ 607013 h 819715"/>
              <a:gd name="connsiteX5" fmla="*/ 4864070 w 5174399"/>
              <a:gd name="connsiteY5" fmla="*/ 602791 h 819715"/>
              <a:gd name="connsiteX6" fmla="*/ 5174399 w 5174399"/>
              <a:gd name="connsiteY6" fmla="*/ 713614 h 819715"/>
              <a:gd name="connsiteX7" fmla="*/ 0 w 5174399"/>
              <a:gd name="connsiteY7" fmla="*/ 819715 h 819715"/>
              <a:gd name="connsiteX8" fmla="*/ 61065 w 5174399"/>
              <a:gd name="connsiteY8" fmla="*/ 646097 h 819715"/>
              <a:gd name="connsiteX9" fmla="*/ 529676 w 5174399"/>
              <a:gd name="connsiteY9" fmla="*/ 638841 h 819715"/>
              <a:gd name="connsiteX10" fmla="*/ 765610 w 5174399"/>
              <a:gd name="connsiteY10" fmla="*/ 247416 h 819715"/>
              <a:gd name="connsiteX11" fmla="*/ 849062 w 5174399"/>
              <a:gd name="connsiteY11" fmla="*/ 79823 h 819715"/>
              <a:gd name="connsiteX12" fmla="*/ 995723 w 5174399"/>
              <a:gd name="connsiteY12" fmla="*/ 6391 h 819715"/>
              <a:gd name="connsiteX0" fmla="*/ 995723 w 5054138"/>
              <a:gd name="connsiteY0" fmla="*/ 6393 h 819717"/>
              <a:gd name="connsiteX1" fmla="*/ 2987774 w 5054138"/>
              <a:gd name="connsiteY1" fmla="*/ 2044 h 819717"/>
              <a:gd name="connsiteX2" fmla="*/ 3170364 w 5054138"/>
              <a:gd name="connsiteY2" fmla="*/ 84338 h 819717"/>
              <a:gd name="connsiteX3" fmla="*/ 3252319 w 5054138"/>
              <a:gd name="connsiteY3" fmla="*/ 317318 h 819717"/>
              <a:gd name="connsiteX4" fmla="*/ 3559217 w 5054138"/>
              <a:gd name="connsiteY4" fmla="*/ 607015 h 819717"/>
              <a:gd name="connsiteX5" fmla="*/ 4864070 w 5054138"/>
              <a:gd name="connsiteY5" fmla="*/ 602793 h 819717"/>
              <a:gd name="connsiteX6" fmla="*/ 5054139 w 5054138"/>
              <a:gd name="connsiteY6" fmla="*/ 761117 h 819717"/>
              <a:gd name="connsiteX7" fmla="*/ 0 w 5054138"/>
              <a:gd name="connsiteY7" fmla="*/ 819717 h 819717"/>
              <a:gd name="connsiteX8" fmla="*/ 61065 w 5054138"/>
              <a:gd name="connsiteY8" fmla="*/ 646099 h 819717"/>
              <a:gd name="connsiteX9" fmla="*/ 529676 w 5054138"/>
              <a:gd name="connsiteY9" fmla="*/ 638843 h 819717"/>
              <a:gd name="connsiteX10" fmla="*/ 765610 w 5054138"/>
              <a:gd name="connsiteY10" fmla="*/ 247418 h 819717"/>
              <a:gd name="connsiteX11" fmla="*/ 849062 w 5054138"/>
              <a:gd name="connsiteY11" fmla="*/ 79825 h 819717"/>
              <a:gd name="connsiteX12" fmla="*/ 995723 w 5054138"/>
              <a:gd name="connsiteY12" fmla="*/ 6393 h 819717"/>
              <a:gd name="connsiteX0" fmla="*/ 995723 w 5137606"/>
              <a:gd name="connsiteY0" fmla="*/ 6391 h 819715"/>
              <a:gd name="connsiteX1" fmla="*/ 2987774 w 5137606"/>
              <a:gd name="connsiteY1" fmla="*/ 2042 h 819715"/>
              <a:gd name="connsiteX2" fmla="*/ 3170364 w 5137606"/>
              <a:gd name="connsiteY2" fmla="*/ 84336 h 819715"/>
              <a:gd name="connsiteX3" fmla="*/ 3252319 w 5137606"/>
              <a:gd name="connsiteY3" fmla="*/ 317316 h 819715"/>
              <a:gd name="connsiteX4" fmla="*/ 3559217 w 5137606"/>
              <a:gd name="connsiteY4" fmla="*/ 607013 h 819715"/>
              <a:gd name="connsiteX5" fmla="*/ 4864070 w 5137606"/>
              <a:gd name="connsiteY5" fmla="*/ 602791 h 819715"/>
              <a:gd name="connsiteX6" fmla="*/ 5137607 w 5137606"/>
              <a:gd name="connsiteY6" fmla="*/ 720564 h 819715"/>
              <a:gd name="connsiteX7" fmla="*/ 0 w 5137606"/>
              <a:gd name="connsiteY7" fmla="*/ 819715 h 819715"/>
              <a:gd name="connsiteX8" fmla="*/ 61065 w 5137606"/>
              <a:gd name="connsiteY8" fmla="*/ 646097 h 819715"/>
              <a:gd name="connsiteX9" fmla="*/ 529676 w 5137606"/>
              <a:gd name="connsiteY9" fmla="*/ 638841 h 819715"/>
              <a:gd name="connsiteX10" fmla="*/ 765610 w 5137606"/>
              <a:gd name="connsiteY10" fmla="*/ 247416 h 819715"/>
              <a:gd name="connsiteX11" fmla="*/ 849062 w 5137606"/>
              <a:gd name="connsiteY11" fmla="*/ 79823 h 819715"/>
              <a:gd name="connsiteX12" fmla="*/ 995723 w 5137606"/>
              <a:gd name="connsiteY12" fmla="*/ 6391 h 819715"/>
              <a:gd name="connsiteX0" fmla="*/ 995723 w 5137607"/>
              <a:gd name="connsiteY0" fmla="*/ 6393 h 819717"/>
              <a:gd name="connsiteX1" fmla="*/ 2987774 w 5137607"/>
              <a:gd name="connsiteY1" fmla="*/ 2044 h 819717"/>
              <a:gd name="connsiteX2" fmla="*/ 3170364 w 5137607"/>
              <a:gd name="connsiteY2" fmla="*/ 84338 h 819717"/>
              <a:gd name="connsiteX3" fmla="*/ 3252319 w 5137607"/>
              <a:gd name="connsiteY3" fmla="*/ 317318 h 819717"/>
              <a:gd name="connsiteX4" fmla="*/ 3559217 w 5137607"/>
              <a:gd name="connsiteY4" fmla="*/ 607015 h 819717"/>
              <a:gd name="connsiteX5" fmla="*/ 4872184 w 5137607"/>
              <a:gd name="connsiteY5" fmla="*/ 601865 h 819717"/>
              <a:gd name="connsiteX6" fmla="*/ 5137607 w 5137607"/>
              <a:gd name="connsiteY6" fmla="*/ 720566 h 819717"/>
              <a:gd name="connsiteX7" fmla="*/ 0 w 5137607"/>
              <a:gd name="connsiteY7" fmla="*/ 819717 h 819717"/>
              <a:gd name="connsiteX8" fmla="*/ 61065 w 5137607"/>
              <a:gd name="connsiteY8" fmla="*/ 646099 h 819717"/>
              <a:gd name="connsiteX9" fmla="*/ 529676 w 5137607"/>
              <a:gd name="connsiteY9" fmla="*/ 638843 h 819717"/>
              <a:gd name="connsiteX10" fmla="*/ 765610 w 5137607"/>
              <a:gd name="connsiteY10" fmla="*/ 247418 h 819717"/>
              <a:gd name="connsiteX11" fmla="*/ 849062 w 5137607"/>
              <a:gd name="connsiteY11" fmla="*/ 79825 h 819717"/>
              <a:gd name="connsiteX12" fmla="*/ 995723 w 5137607"/>
              <a:gd name="connsiteY12" fmla="*/ 6393 h 819717"/>
              <a:gd name="connsiteX0" fmla="*/ 995723 w 5137607"/>
              <a:gd name="connsiteY0" fmla="*/ 6391 h 819715"/>
              <a:gd name="connsiteX1" fmla="*/ 2987774 w 5137607"/>
              <a:gd name="connsiteY1" fmla="*/ 2042 h 819715"/>
              <a:gd name="connsiteX2" fmla="*/ 3170364 w 5137607"/>
              <a:gd name="connsiteY2" fmla="*/ 84336 h 819715"/>
              <a:gd name="connsiteX3" fmla="*/ 3252319 w 5137607"/>
              <a:gd name="connsiteY3" fmla="*/ 317316 h 819715"/>
              <a:gd name="connsiteX4" fmla="*/ 3559217 w 5137607"/>
              <a:gd name="connsiteY4" fmla="*/ 607013 h 819715"/>
              <a:gd name="connsiteX5" fmla="*/ 4872184 w 5137607"/>
              <a:gd name="connsiteY5" fmla="*/ 601863 h 819715"/>
              <a:gd name="connsiteX6" fmla="*/ 5137607 w 5137607"/>
              <a:gd name="connsiteY6" fmla="*/ 720564 h 819715"/>
              <a:gd name="connsiteX7" fmla="*/ 0 w 5137607"/>
              <a:gd name="connsiteY7" fmla="*/ 819715 h 819715"/>
              <a:gd name="connsiteX8" fmla="*/ 57662 w 5137607"/>
              <a:gd name="connsiteY8" fmla="*/ 644551 h 819715"/>
              <a:gd name="connsiteX9" fmla="*/ 529676 w 5137607"/>
              <a:gd name="connsiteY9" fmla="*/ 638841 h 819715"/>
              <a:gd name="connsiteX10" fmla="*/ 765610 w 5137607"/>
              <a:gd name="connsiteY10" fmla="*/ 247416 h 819715"/>
              <a:gd name="connsiteX11" fmla="*/ 849062 w 5137607"/>
              <a:gd name="connsiteY11" fmla="*/ 79823 h 819715"/>
              <a:gd name="connsiteX12" fmla="*/ 995723 w 5137607"/>
              <a:gd name="connsiteY12" fmla="*/ 6391 h 81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37607" h="819715">
                <a:moveTo>
                  <a:pt x="995723" y="6391"/>
                </a:moveTo>
                <a:lnTo>
                  <a:pt x="2987774" y="2042"/>
                </a:lnTo>
                <a:cubicBezTo>
                  <a:pt x="3049238" y="-1"/>
                  <a:pt x="3126273" y="31790"/>
                  <a:pt x="3170364" y="84336"/>
                </a:cubicBezTo>
                <a:cubicBezTo>
                  <a:pt x="3214455" y="136882"/>
                  <a:pt x="3230525" y="264836"/>
                  <a:pt x="3252319" y="317316"/>
                </a:cubicBezTo>
                <a:cubicBezTo>
                  <a:pt x="3274113" y="369796"/>
                  <a:pt x="3356758" y="605879"/>
                  <a:pt x="3559217" y="607013"/>
                </a:cubicBezTo>
                <a:lnTo>
                  <a:pt x="4872184" y="601863"/>
                </a:lnTo>
                <a:lnTo>
                  <a:pt x="5137607" y="720564"/>
                </a:lnTo>
                <a:lnTo>
                  <a:pt x="0" y="819715"/>
                </a:lnTo>
                <a:lnTo>
                  <a:pt x="57662" y="644551"/>
                </a:lnTo>
                <a:lnTo>
                  <a:pt x="529676" y="638841"/>
                </a:lnTo>
                <a:cubicBezTo>
                  <a:pt x="700285" y="630625"/>
                  <a:pt x="730761" y="346613"/>
                  <a:pt x="765610" y="247416"/>
                </a:cubicBezTo>
                <a:cubicBezTo>
                  <a:pt x="800459" y="148219"/>
                  <a:pt x="810710" y="119994"/>
                  <a:pt x="849062" y="79823"/>
                </a:cubicBezTo>
                <a:cubicBezTo>
                  <a:pt x="887414" y="39652"/>
                  <a:pt x="916273" y="7192"/>
                  <a:pt x="995723" y="6391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1"/>
              </a:gs>
              <a:gs pos="18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 cmpd="sng">
            <a:noFill/>
            <a:miter lim="800000"/>
          </a:ln>
          <a:effectLst>
            <a:outerShdw blurRad="88900" dist="38100" dir="13500000" algn="b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9538"/>
            <a:ext cx="82296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1063" y="6464300"/>
            <a:ext cx="2133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F8336A-3A80-44D4-9685-C92DA72A894D}" type="datetime1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464300"/>
            <a:ext cx="2895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150" y="6464300"/>
            <a:ext cx="50165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6CB1EC-27CF-4EBE-A1FD-5F60B0CC4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4" name="Title Placeholder 93"/>
          <p:cNvSpPr>
            <a:spLocks noGrp="1"/>
          </p:cNvSpPr>
          <p:nvPr>
            <p:ph type="title"/>
          </p:nvPr>
        </p:nvSpPr>
        <p:spPr>
          <a:xfrm>
            <a:off x="1211263" y="307975"/>
            <a:ext cx="7475537" cy="8350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41" name="Picture 92" descr="IPGM2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33405" y="6427788"/>
            <a:ext cx="27463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9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9" y="6424188"/>
            <a:ext cx="1233761" cy="357612"/>
          </a:xfrm>
          <a:prstGeom prst="rect">
            <a:avLst/>
          </a:prstGeom>
        </p:spPr>
      </p:pic>
      <p:pic>
        <p:nvPicPr>
          <p:cNvPr id="95" name="Picture 92" descr="IPGM2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 rot="20382051">
            <a:off x="959403" y="490398"/>
            <a:ext cx="27463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45" r:id="rId2"/>
    <p:sldLayoutId id="214748405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000" b="1" kern="1200" dirty="0">
          <a:solidFill>
            <a:schemeClr val="tx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wmf"/><Relationship Id="rId7" Type="http://schemas.openxmlformats.org/officeDocument/2006/relationships/image" Target="../media/image18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444758" y="2053771"/>
            <a:ext cx="8470641" cy="3886200"/>
          </a:xfrm>
        </p:spPr>
        <p:txBody>
          <a:bodyPr anchor="ctr"/>
          <a:lstStyle/>
          <a:p>
            <a:r>
              <a:rPr lang="en-US" sz="4400" dirty="0" smtClean="0"/>
              <a:t>EDUP3053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3600" dirty="0" err="1"/>
              <a:t>Teknologi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Pengajaran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 smtClean="0"/>
              <a:t>Pembelajaran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altLang="en-US" sz="2800" dirty="0" err="1" smtClean="0">
                <a:solidFill>
                  <a:srgbClr val="000066"/>
                </a:solidFill>
              </a:rPr>
              <a:t>Topik</a:t>
            </a:r>
            <a:r>
              <a:rPr lang="en-US" altLang="en-US" sz="2800" dirty="0" smtClean="0">
                <a:solidFill>
                  <a:srgbClr val="000066"/>
                </a:solidFill>
              </a:rPr>
              <a:t> </a:t>
            </a:r>
            <a:r>
              <a:rPr lang="en-US" altLang="en-US" sz="2800" dirty="0">
                <a:solidFill>
                  <a:srgbClr val="000066"/>
                </a:solidFill>
              </a:rPr>
              <a:t>4</a:t>
            </a:r>
            <a:r>
              <a:rPr lang="en-US" altLang="en-US" sz="2800" dirty="0" smtClean="0">
                <a:solidFill>
                  <a:srgbClr val="000066"/>
                </a:solidFill>
              </a:rPr>
              <a:t>:</a:t>
            </a:r>
            <a:r>
              <a:rPr lang="en-US" altLang="en-US" sz="2800" dirty="0">
                <a:solidFill>
                  <a:srgbClr val="000066"/>
                </a:solidFill>
              </a:rPr>
              <a:t/>
            </a:r>
            <a:br>
              <a:rPr lang="en-US" altLang="en-US" sz="2800" dirty="0">
                <a:solidFill>
                  <a:srgbClr val="000066"/>
                </a:solidFill>
              </a:rPr>
            </a:br>
            <a:r>
              <a:rPr lang="en-US" altLang="en-US" sz="2800" dirty="0" smtClean="0">
                <a:solidFill>
                  <a:srgbClr val="000066"/>
                </a:solidFill>
              </a:rPr>
              <a:t>Visual </a:t>
            </a:r>
            <a:r>
              <a:rPr lang="en-US" altLang="en-US" sz="2800" dirty="0" err="1" smtClean="0">
                <a:solidFill>
                  <a:srgbClr val="000066"/>
                </a:solidFill>
              </a:rPr>
              <a:t>untuk</a:t>
            </a:r>
            <a:r>
              <a:rPr lang="en-US" altLang="en-US" sz="2800" dirty="0" smtClean="0">
                <a:solidFill>
                  <a:srgbClr val="000066"/>
                </a:solidFill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</a:rPr>
              <a:t>P</a:t>
            </a:r>
            <a:r>
              <a:rPr lang="en-US" altLang="en-US" sz="2800" dirty="0" err="1" smtClean="0">
                <a:solidFill>
                  <a:srgbClr val="000066"/>
                </a:solidFill>
              </a:rPr>
              <a:t>engajaran</a:t>
            </a:r>
            <a:r>
              <a:rPr lang="en-US" altLang="en-US" sz="2800" dirty="0" smtClean="0">
                <a:solidFill>
                  <a:srgbClr val="000066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66"/>
                </a:solidFill>
              </a:rPr>
              <a:t>dan</a:t>
            </a:r>
            <a:r>
              <a:rPr lang="en-US" altLang="en-US" sz="2800" dirty="0" smtClean="0">
                <a:solidFill>
                  <a:srgbClr val="000066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66"/>
                </a:solidFill>
              </a:rPr>
              <a:t>Pembelajaran</a:t>
            </a:r>
            <a:r>
              <a:rPr lang="en-US" altLang="en-US" sz="3600" dirty="0" smtClean="0">
                <a:solidFill>
                  <a:srgbClr val="000066"/>
                </a:solidFill>
              </a:rPr>
              <a:t/>
            </a:r>
            <a:br>
              <a:rPr lang="en-US" altLang="en-US" sz="3600" dirty="0" smtClean="0">
                <a:solidFill>
                  <a:srgbClr val="000066"/>
                </a:solidFill>
              </a:rPr>
            </a:br>
            <a:r>
              <a:rPr lang="en-US" altLang="en-US" sz="3600" dirty="0" smtClean="0">
                <a:solidFill>
                  <a:srgbClr val="000066"/>
                </a:solidFill>
              </a:rPr>
              <a:t/>
            </a:r>
            <a:br>
              <a:rPr lang="en-US" altLang="en-US" sz="3600" dirty="0" smtClean="0">
                <a:solidFill>
                  <a:srgbClr val="000066"/>
                </a:solidFill>
              </a:rPr>
            </a:br>
            <a:r>
              <a:rPr lang="en-US" sz="2000" dirty="0" err="1" smtClean="0"/>
              <a:t>Jabatan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IPG </a:t>
            </a:r>
            <a:r>
              <a:rPr lang="en-US" sz="2000" dirty="0" err="1" smtClean="0"/>
              <a:t>Kampus</a:t>
            </a:r>
            <a:r>
              <a:rPr lang="en-US" sz="2000" dirty="0" smtClean="0"/>
              <a:t> </a:t>
            </a:r>
            <a:r>
              <a:rPr lang="en-US" sz="2000" dirty="0" err="1" smtClean="0"/>
              <a:t>Tuanku</a:t>
            </a:r>
            <a:r>
              <a:rPr lang="en-US" sz="2000" dirty="0" smtClean="0"/>
              <a:t> </a:t>
            </a:r>
            <a:r>
              <a:rPr lang="en-US" sz="2000" dirty="0" err="1" smtClean="0"/>
              <a:t>Bainun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C438B-BA38-497A-BC2E-7F84B74E188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8077200" cy="5013662"/>
          </a:xfrm>
        </p:spPr>
        <p:txBody>
          <a:bodyPr/>
          <a:lstStyle/>
          <a:p>
            <a:pPr marL="0" indent="0">
              <a:buNone/>
            </a:pPr>
            <a:r>
              <a:rPr lang="en-MY" dirty="0" err="1" smtClean="0"/>
              <a:t>Sistem</a:t>
            </a:r>
            <a:r>
              <a:rPr lang="en-MY" dirty="0" smtClean="0"/>
              <a:t> Solar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1752600" y="2667000"/>
            <a:ext cx="3581400" cy="3352800"/>
          </a:xfrm>
          <a:prstGeom prst="ellips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2438400" y="3429000"/>
            <a:ext cx="2286000" cy="2209800"/>
          </a:xfrm>
          <a:prstGeom prst="ellips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3200400" y="2667000"/>
            <a:ext cx="381000" cy="304800"/>
            <a:chOff x="2640" y="1248"/>
            <a:chExt cx="240" cy="192"/>
          </a:xfrm>
        </p:grpSpPr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2640" y="1248"/>
              <a:ext cx="240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688" y="1344"/>
              <a:ext cx="144" cy="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5029200" y="4953000"/>
            <a:ext cx="381000" cy="304800"/>
            <a:chOff x="2640" y="1248"/>
            <a:chExt cx="240" cy="192"/>
          </a:xfrm>
        </p:grpSpPr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2640" y="1248"/>
              <a:ext cx="240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2688" y="1344"/>
              <a:ext cx="144" cy="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4953000" y="3657600"/>
            <a:ext cx="381000" cy="304800"/>
            <a:chOff x="2640" y="1248"/>
            <a:chExt cx="240" cy="192"/>
          </a:xfrm>
        </p:grpSpPr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2640" y="1248"/>
              <a:ext cx="240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2688" y="1344"/>
              <a:ext cx="144" cy="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1600200" y="3962400"/>
            <a:ext cx="381000" cy="304800"/>
            <a:chOff x="2640" y="1248"/>
            <a:chExt cx="240" cy="192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2640" y="1248"/>
              <a:ext cx="240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2688" y="1344"/>
              <a:ext cx="144" cy="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20" name="Group 17"/>
          <p:cNvGrpSpPr>
            <a:grpSpLocks/>
          </p:cNvGrpSpPr>
          <p:nvPr/>
        </p:nvGrpSpPr>
        <p:grpSpPr bwMode="auto">
          <a:xfrm>
            <a:off x="2514600" y="5791200"/>
            <a:ext cx="381000" cy="304800"/>
            <a:chOff x="2640" y="1248"/>
            <a:chExt cx="240" cy="192"/>
          </a:xfrm>
        </p:grpSpPr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2640" y="1248"/>
              <a:ext cx="240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2688" y="1344"/>
              <a:ext cx="144" cy="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4191000" y="5867400"/>
            <a:ext cx="381000" cy="304800"/>
            <a:chOff x="2640" y="1248"/>
            <a:chExt cx="240" cy="192"/>
          </a:xfrm>
        </p:grpSpPr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2640" y="1248"/>
              <a:ext cx="240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2688" y="1344"/>
              <a:ext cx="144" cy="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26" name="Group 23"/>
          <p:cNvGrpSpPr>
            <a:grpSpLocks/>
          </p:cNvGrpSpPr>
          <p:nvPr/>
        </p:nvGrpSpPr>
        <p:grpSpPr bwMode="auto">
          <a:xfrm>
            <a:off x="4038600" y="3505200"/>
            <a:ext cx="381000" cy="304800"/>
            <a:chOff x="2640" y="1248"/>
            <a:chExt cx="240" cy="192"/>
          </a:xfrm>
        </p:grpSpPr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2640" y="1248"/>
              <a:ext cx="240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2688" y="1344"/>
              <a:ext cx="144" cy="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2286000" y="4572000"/>
            <a:ext cx="381000" cy="304800"/>
            <a:chOff x="2640" y="1248"/>
            <a:chExt cx="240" cy="192"/>
          </a:xfrm>
        </p:grpSpPr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2640" y="1248"/>
              <a:ext cx="240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2688" y="1344"/>
              <a:ext cx="144" cy="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32" name="Group 29"/>
          <p:cNvGrpSpPr>
            <a:grpSpLocks/>
          </p:cNvGrpSpPr>
          <p:nvPr/>
        </p:nvGrpSpPr>
        <p:grpSpPr bwMode="auto">
          <a:xfrm>
            <a:off x="4191000" y="5181600"/>
            <a:ext cx="381000" cy="304800"/>
            <a:chOff x="2640" y="1248"/>
            <a:chExt cx="240" cy="192"/>
          </a:xfrm>
        </p:grpSpPr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2640" y="1248"/>
              <a:ext cx="240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2688" y="1344"/>
              <a:ext cx="144" cy="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35" name="Group 32"/>
          <p:cNvGrpSpPr>
            <a:grpSpLocks/>
          </p:cNvGrpSpPr>
          <p:nvPr/>
        </p:nvGrpSpPr>
        <p:grpSpPr bwMode="auto">
          <a:xfrm>
            <a:off x="3124200" y="4038600"/>
            <a:ext cx="914400" cy="914400"/>
            <a:chOff x="2640" y="2160"/>
            <a:chExt cx="576" cy="576"/>
          </a:xfrm>
        </p:grpSpPr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2976" y="2160"/>
              <a:ext cx="192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Oval 34"/>
            <p:cNvSpPr>
              <a:spLocks noChangeArrowheads="1"/>
            </p:cNvSpPr>
            <p:nvPr/>
          </p:nvSpPr>
          <p:spPr bwMode="auto">
            <a:xfrm>
              <a:off x="3024" y="2496"/>
              <a:ext cx="192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" name="Oval 35"/>
            <p:cNvSpPr>
              <a:spLocks noChangeArrowheads="1"/>
            </p:cNvSpPr>
            <p:nvPr/>
          </p:nvSpPr>
          <p:spPr bwMode="auto">
            <a:xfrm>
              <a:off x="2784" y="2256"/>
              <a:ext cx="192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" name="Oval 36"/>
            <p:cNvSpPr>
              <a:spLocks noChangeArrowheads="1"/>
            </p:cNvSpPr>
            <p:nvPr/>
          </p:nvSpPr>
          <p:spPr bwMode="auto">
            <a:xfrm>
              <a:off x="2640" y="2208"/>
              <a:ext cx="192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2640" y="2448"/>
              <a:ext cx="192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41" name="Group 38"/>
            <p:cNvGrpSpPr>
              <a:grpSpLocks/>
            </p:cNvGrpSpPr>
            <p:nvPr/>
          </p:nvGrpSpPr>
          <p:grpSpPr bwMode="auto">
            <a:xfrm>
              <a:off x="2928" y="2448"/>
              <a:ext cx="192" cy="192"/>
              <a:chOff x="2640" y="2160"/>
              <a:chExt cx="192" cy="192"/>
            </a:xfrm>
          </p:grpSpPr>
          <p:sp>
            <p:nvSpPr>
              <p:cNvPr id="85" name="Oval 39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" name="Line 40"/>
              <p:cNvSpPr>
                <a:spLocks noChangeShapeType="1"/>
              </p:cNvSpPr>
              <p:nvPr/>
            </p:nvSpPr>
            <p:spPr bwMode="auto">
              <a:xfrm>
                <a:off x="2736" y="2208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87" name="Line 41"/>
              <p:cNvSpPr>
                <a:spLocks noChangeShapeType="1"/>
              </p:cNvSpPr>
              <p:nvPr/>
            </p:nvSpPr>
            <p:spPr bwMode="auto">
              <a:xfrm>
                <a:off x="2688" y="2256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</p:grpSp>
        <p:grpSp>
          <p:nvGrpSpPr>
            <p:cNvPr id="42" name="Group 42"/>
            <p:cNvGrpSpPr>
              <a:grpSpLocks/>
            </p:cNvGrpSpPr>
            <p:nvPr/>
          </p:nvGrpSpPr>
          <p:grpSpPr bwMode="auto">
            <a:xfrm>
              <a:off x="2832" y="2304"/>
              <a:ext cx="192" cy="192"/>
              <a:chOff x="2640" y="2160"/>
              <a:chExt cx="192" cy="192"/>
            </a:xfrm>
          </p:grpSpPr>
          <p:sp>
            <p:nvSpPr>
              <p:cNvPr id="82" name="Oval 43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" name="Line 44"/>
              <p:cNvSpPr>
                <a:spLocks noChangeShapeType="1"/>
              </p:cNvSpPr>
              <p:nvPr/>
            </p:nvSpPr>
            <p:spPr bwMode="auto">
              <a:xfrm>
                <a:off x="2736" y="2208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84" name="Line 45"/>
              <p:cNvSpPr>
                <a:spLocks noChangeShapeType="1"/>
              </p:cNvSpPr>
              <p:nvPr/>
            </p:nvSpPr>
            <p:spPr bwMode="auto">
              <a:xfrm>
                <a:off x="2688" y="2256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</p:grpSp>
        <p:grpSp>
          <p:nvGrpSpPr>
            <p:cNvPr id="43" name="Group 46"/>
            <p:cNvGrpSpPr>
              <a:grpSpLocks/>
            </p:cNvGrpSpPr>
            <p:nvPr/>
          </p:nvGrpSpPr>
          <p:grpSpPr bwMode="auto">
            <a:xfrm>
              <a:off x="2640" y="2304"/>
              <a:ext cx="192" cy="192"/>
              <a:chOff x="2640" y="2160"/>
              <a:chExt cx="192" cy="192"/>
            </a:xfrm>
          </p:grpSpPr>
          <p:sp>
            <p:nvSpPr>
              <p:cNvPr id="79" name="Oval 47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0" name="Line 48"/>
              <p:cNvSpPr>
                <a:spLocks noChangeShapeType="1"/>
              </p:cNvSpPr>
              <p:nvPr/>
            </p:nvSpPr>
            <p:spPr bwMode="auto">
              <a:xfrm>
                <a:off x="2736" y="2208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81" name="Line 49"/>
              <p:cNvSpPr>
                <a:spLocks noChangeShapeType="1"/>
              </p:cNvSpPr>
              <p:nvPr/>
            </p:nvSpPr>
            <p:spPr bwMode="auto">
              <a:xfrm>
                <a:off x="2688" y="2256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</p:grpSp>
        <p:grpSp>
          <p:nvGrpSpPr>
            <p:cNvPr id="44" name="Group 50"/>
            <p:cNvGrpSpPr>
              <a:grpSpLocks/>
            </p:cNvGrpSpPr>
            <p:nvPr/>
          </p:nvGrpSpPr>
          <p:grpSpPr bwMode="auto">
            <a:xfrm>
              <a:off x="2736" y="2448"/>
              <a:ext cx="192" cy="192"/>
              <a:chOff x="2640" y="2160"/>
              <a:chExt cx="192" cy="192"/>
            </a:xfrm>
          </p:grpSpPr>
          <p:sp>
            <p:nvSpPr>
              <p:cNvPr id="76" name="Oval 51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" name="Line 52"/>
              <p:cNvSpPr>
                <a:spLocks noChangeShapeType="1"/>
              </p:cNvSpPr>
              <p:nvPr/>
            </p:nvSpPr>
            <p:spPr bwMode="auto">
              <a:xfrm>
                <a:off x="2736" y="2208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78" name="Line 53"/>
              <p:cNvSpPr>
                <a:spLocks noChangeShapeType="1"/>
              </p:cNvSpPr>
              <p:nvPr/>
            </p:nvSpPr>
            <p:spPr bwMode="auto">
              <a:xfrm>
                <a:off x="2688" y="2256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</p:grpSp>
        <p:grpSp>
          <p:nvGrpSpPr>
            <p:cNvPr id="45" name="Group 54"/>
            <p:cNvGrpSpPr>
              <a:grpSpLocks/>
            </p:cNvGrpSpPr>
            <p:nvPr/>
          </p:nvGrpSpPr>
          <p:grpSpPr bwMode="auto">
            <a:xfrm>
              <a:off x="2832" y="2160"/>
              <a:ext cx="192" cy="192"/>
              <a:chOff x="2640" y="2160"/>
              <a:chExt cx="192" cy="192"/>
            </a:xfrm>
          </p:grpSpPr>
          <p:sp>
            <p:nvSpPr>
              <p:cNvPr id="73" name="Oval 55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4" name="Line 56"/>
              <p:cNvSpPr>
                <a:spLocks noChangeShapeType="1"/>
              </p:cNvSpPr>
              <p:nvPr/>
            </p:nvSpPr>
            <p:spPr bwMode="auto">
              <a:xfrm>
                <a:off x="2736" y="2208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75" name="Line 57"/>
              <p:cNvSpPr>
                <a:spLocks noChangeShapeType="1"/>
              </p:cNvSpPr>
              <p:nvPr/>
            </p:nvSpPr>
            <p:spPr bwMode="auto">
              <a:xfrm>
                <a:off x="2688" y="2256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</p:grpSp>
        <p:grpSp>
          <p:nvGrpSpPr>
            <p:cNvPr id="46" name="Group 58"/>
            <p:cNvGrpSpPr>
              <a:grpSpLocks/>
            </p:cNvGrpSpPr>
            <p:nvPr/>
          </p:nvGrpSpPr>
          <p:grpSpPr bwMode="auto">
            <a:xfrm>
              <a:off x="2928" y="2256"/>
              <a:ext cx="192" cy="192"/>
              <a:chOff x="2640" y="2160"/>
              <a:chExt cx="192" cy="192"/>
            </a:xfrm>
          </p:grpSpPr>
          <p:sp>
            <p:nvSpPr>
              <p:cNvPr id="70" name="Oval 59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" name="Line 60"/>
              <p:cNvSpPr>
                <a:spLocks noChangeShapeType="1"/>
              </p:cNvSpPr>
              <p:nvPr/>
            </p:nvSpPr>
            <p:spPr bwMode="auto">
              <a:xfrm>
                <a:off x="2736" y="2208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72" name="Line 61"/>
              <p:cNvSpPr>
                <a:spLocks noChangeShapeType="1"/>
              </p:cNvSpPr>
              <p:nvPr/>
            </p:nvSpPr>
            <p:spPr bwMode="auto">
              <a:xfrm>
                <a:off x="2688" y="2256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</p:grpSp>
        <p:grpSp>
          <p:nvGrpSpPr>
            <p:cNvPr id="47" name="Group 62"/>
            <p:cNvGrpSpPr>
              <a:grpSpLocks/>
            </p:cNvGrpSpPr>
            <p:nvPr/>
          </p:nvGrpSpPr>
          <p:grpSpPr bwMode="auto">
            <a:xfrm>
              <a:off x="3024" y="2352"/>
              <a:ext cx="192" cy="192"/>
              <a:chOff x="2640" y="2160"/>
              <a:chExt cx="192" cy="192"/>
            </a:xfrm>
          </p:grpSpPr>
          <p:sp>
            <p:nvSpPr>
              <p:cNvPr id="67" name="Oval 63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8" name="Line 64"/>
              <p:cNvSpPr>
                <a:spLocks noChangeShapeType="1"/>
              </p:cNvSpPr>
              <p:nvPr/>
            </p:nvSpPr>
            <p:spPr bwMode="auto">
              <a:xfrm>
                <a:off x="2736" y="2208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69" name="Line 65"/>
              <p:cNvSpPr>
                <a:spLocks noChangeShapeType="1"/>
              </p:cNvSpPr>
              <p:nvPr/>
            </p:nvSpPr>
            <p:spPr bwMode="auto">
              <a:xfrm>
                <a:off x="2688" y="2256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</p:grpSp>
        <p:grpSp>
          <p:nvGrpSpPr>
            <p:cNvPr id="48" name="Group 66"/>
            <p:cNvGrpSpPr>
              <a:grpSpLocks/>
            </p:cNvGrpSpPr>
            <p:nvPr/>
          </p:nvGrpSpPr>
          <p:grpSpPr bwMode="auto">
            <a:xfrm>
              <a:off x="2976" y="2496"/>
              <a:ext cx="192" cy="192"/>
              <a:chOff x="2640" y="2160"/>
              <a:chExt cx="192" cy="192"/>
            </a:xfrm>
          </p:grpSpPr>
          <p:sp>
            <p:nvSpPr>
              <p:cNvPr id="64" name="Oval 67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5" name="Line 68"/>
              <p:cNvSpPr>
                <a:spLocks noChangeShapeType="1"/>
              </p:cNvSpPr>
              <p:nvPr/>
            </p:nvSpPr>
            <p:spPr bwMode="auto">
              <a:xfrm>
                <a:off x="2736" y="2208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66" name="Line 69"/>
              <p:cNvSpPr>
                <a:spLocks noChangeShapeType="1"/>
              </p:cNvSpPr>
              <p:nvPr/>
            </p:nvSpPr>
            <p:spPr bwMode="auto">
              <a:xfrm>
                <a:off x="2688" y="2256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</p:grpSp>
        <p:grpSp>
          <p:nvGrpSpPr>
            <p:cNvPr id="49" name="Group 70"/>
            <p:cNvGrpSpPr>
              <a:grpSpLocks/>
            </p:cNvGrpSpPr>
            <p:nvPr/>
          </p:nvGrpSpPr>
          <p:grpSpPr bwMode="auto">
            <a:xfrm>
              <a:off x="2880" y="2544"/>
              <a:ext cx="192" cy="192"/>
              <a:chOff x="2640" y="2160"/>
              <a:chExt cx="192" cy="192"/>
            </a:xfrm>
          </p:grpSpPr>
          <p:sp>
            <p:nvSpPr>
              <p:cNvPr id="61" name="Oval 71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" name="Line 72"/>
              <p:cNvSpPr>
                <a:spLocks noChangeShapeType="1"/>
              </p:cNvSpPr>
              <p:nvPr/>
            </p:nvSpPr>
            <p:spPr bwMode="auto">
              <a:xfrm>
                <a:off x="2736" y="2208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63" name="Line 73"/>
              <p:cNvSpPr>
                <a:spLocks noChangeShapeType="1"/>
              </p:cNvSpPr>
              <p:nvPr/>
            </p:nvSpPr>
            <p:spPr bwMode="auto">
              <a:xfrm>
                <a:off x="2688" y="2256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</p:grpSp>
        <p:grpSp>
          <p:nvGrpSpPr>
            <p:cNvPr id="50" name="Group 74"/>
            <p:cNvGrpSpPr>
              <a:grpSpLocks/>
            </p:cNvGrpSpPr>
            <p:nvPr/>
          </p:nvGrpSpPr>
          <p:grpSpPr bwMode="auto">
            <a:xfrm>
              <a:off x="2688" y="2208"/>
              <a:ext cx="192" cy="192"/>
              <a:chOff x="2640" y="2160"/>
              <a:chExt cx="192" cy="192"/>
            </a:xfrm>
          </p:grpSpPr>
          <p:sp>
            <p:nvSpPr>
              <p:cNvPr id="58" name="Oval 75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" name="Line 76"/>
              <p:cNvSpPr>
                <a:spLocks noChangeShapeType="1"/>
              </p:cNvSpPr>
              <p:nvPr/>
            </p:nvSpPr>
            <p:spPr bwMode="auto">
              <a:xfrm>
                <a:off x="2736" y="2208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60" name="Line 77"/>
              <p:cNvSpPr>
                <a:spLocks noChangeShapeType="1"/>
              </p:cNvSpPr>
              <p:nvPr/>
            </p:nvSpPr>
            <p:spPr bwMode="auto">
              <a:xfrm>
                <a:off x="2688" y="2256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</p:grpSp>
        <p:grpSp>
          <p:nvGrpSpPr>
            <p:cNvPr id="51" name="Group 78"/>
            <p:cNvGrpSpPr>
              <a:grpSpLocks/>
            </p:cNvGrpSpPr>
            <p:nvPr/>
          </p:nvGrpSpPr>
          <p:grpSpPr bwMode="auto">
            <a:xfrm>
              <a:off x="2688" y="2496"/>
              <a:ext cx="192" cy="192"/>
              <a:chOff x="2640" y="2160"/>
              <a:chExt cx="192" cy="192"/>
            </a:xfrm>
          </p:grpSpPr>
          <p:sp>
            <p:nvSpPr>
              <p:cNvPr id="55" name="Oval 79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" name="Line 80"/>
              <p:cNvSpPr>
                <a:spLocks noChangeShapeType="1"/>
              </p:cNvSpPr>
              <p:nvPr/>
            </p:nvSpPr>
            <p:spPr bwMode="auto">
              <a:xfrm>
                <a:off x="2736" y="2208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57" name="Line 81"/>
              <p:cNvSpPr>
                <a:spLocks noChangeShapeType="1"/>
              </p:cNvSpPr>
              <p:nvPr/>
            </p:nvSpPr>
            <p:spPr bwMode="auto">
              <a:xfrm>
                <a:off x="2688" y="2256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</p:grpSp>
        <p:sp>
          <p:nvSpPr>
            <p:cNvPr id="52" name="Oval 82"/>
            <p:cNvSpPr>
              <a:spLocks noChangeArrowheads="1"/>
            </p:cNvSpPr>
            <p:nvPr/>
          </p:nvSpPr>
          <p:spPr bwMode="auto">
            <a:xfrm>
              <a:off x="2784" y="2544"/>
              <a:ext cx="192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" name="Oval 83"/>
            <p:cNvSpPr>
              <a:spLocks noChangeArrowheads="1"/>
            </p:cNvSpPr>
            <p:nvPr/>
          </p:nvSpPr>
          <p:spPr bwMode="auto">
            <a:xfrm>
              <a:off x="2736" y="2304"/>
              <a:ext cx="192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" name="Oval 84"/>
            <p:cNvSpPr>
              <a:spLocks noChangeArrowheads="1"/>
            </p:cNvSpPr>
            <p:nvPr/>
          </p:nvSpPr>
          <p:spPr bwMode="auto">
            <a:xfrm>
              <a:off x="2928" y="2352"/>
              <a:ext cx="192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88" name="Line 85"/>
          <p:cNvSpPr>
            <a:spLocks noChangeShapeType="1"/>
          </p:cNvSpPr>
          <p:nvPr/>
        </p:nvSpPr>
        <p:spPr bwMode="auto">
          <a:xfrm flipH="1">
            <a:off x="914400" y="4800600"/>
            <a:ext cx="2362200" cy="8382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89" name="Line 86"/>
          <p:cNvSpPr>
            <a:spLocks noChangeShapeType="1"/>
          </p:cNvSpPr>
          <p:nvPr/>
        </p:nvSpPr>
        <p:spPr bwMode="auto">
          <a:xfrm>
            <a:off x="3886200" y="4191000"/>
            <a:ext cx="2362200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0" name="Line 87"/>
          <p:cNvSpPr>
            <a:spLocks noChangeShapeType="1"/>
          </p:cNvSpPr>
          <p:nvPr/>
        </p:nvSpPr>
        <p:spPr bwMode="auto">
          <a:xfrm>
            <a:off x="5410200" y="5105400"/>
            <a:ext cx="914400" cy="5334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1" name="Line 88"/>
          <p:cNvSpPr>
            <a:spLocks noChangeShapeType="1"/>
          </p:cNvSpPr>
          <p:nvPr/>
        </p:nvSpPr>
        <p:spPr bwMode="auto">
          <a:xfrm flipV="1">
            <a:off x="4495800" y="5638800"/>
            <a:ext cx="1676400" cy="4572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2" name="Text Box 89"/>
          <p:cNvSpPr txBox="1">
            <a:spLocks noChangeArrowheads="1"/>
          </p:cNvSpPr>
          <p:nvPr/>
        </p:nvSpPr>
        <p:spPr bwMode="auto">
          <a:xfrm>
            <a:off x="6324600" y="3962400"/>
            <a:ext cx="996950" cy="366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Neutron</a:t>
            </a:r>
          </a:p>
        </p:txBody>
      </p:sp>
      <p:sp>
        <p:nvSpPr>
          <p:cNvPr id="93" name="Text Box 90"/>
          <p:cNvSpPr txBox="1">
            <a:spLocks noChangeArrowheads="1"/>
          </p:cNvSpPr>
          <p:nvPr/>
        </p:nvSpPr>
        <p:spPr bwMode="auto">
          <a:xfrm>
            <a:off x="5867400" y="5791200"/>
            <a:ext cx="1022350" cy="366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Elektron</a:t>
            </a:r>
          </a:p>
        </p:txBody>
      </p:sp>
      <p:sp>
        <p:nvSpPr>
          <p:cNvPr id="94" name="Text Box 91"/>
          <p:cNvSpPr txBox="1">
            <a:spLocks noChangeArrowheads="1"/>
          </p:cNvSpPr>
          <p:nvPr/>
        </p:nvSpPr>
        <p:spPr bwMode="auto">
          <a:xfrm>
            <a:off x="457200" y="5791200"/>
            <a:ext cx="857250" cy="366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Proton</a:t>
            </a:r>
          </a:p>
        </p:txBody>
      </p:sp>
      <p:sp>
        <p:nvSpPr>
          <p:cNvPr id="95" name="Rectangle 92"/>
          <p:cNvSpPr>
            <a:spLocks noChangeArrowheads="1"/>
          </p:cNvSpPr>
          <p:nvPr/>
        </p:nvSpPr>
        <p:spPr bwMode="auto">
          <a:xfrm>
            <a:off x="3790950" y="1714500"/>
            <a:ext cx="5067300" cy="76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Sistem solar biasanya digunakan sebagai analogi visual untuk menjelaskan komposisi sesuatu atom</a:t>
            </a:r>
          </a:p>
        </p:txBody>
      </p:sp>
      <p:sp>
        <p:nvSpPr>
          <p:cNvPr id="96" name="Rectangle 95"/>
          <p:cNvSpPr/>
          <p:nvPr/>
        </p:nvSpPr>
        <p:spPr>
          <a:xfrm>
            <a:off x="2895600" y="644128"/>
            <a:ext cx="3120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2000" b="1" dirty="0" err="1" smtClean="0"/>
              <a:t>Contoh</a:t>
            </a:r>
            <a:r>
              <a:rPr lang="en-MY" sz="2000" b="1" dirty="0" smtClean="0"/>
              <a:t> Visual </a:t>
            </a:r>
            <a:r>
              <a:rPr lang="en-MY" sz="2000" b="1" dirty="0" err="1"/>
              <a:t>Analogik</a:t>
            </a:r>
            <a:r>
              <a:rPr lang="en-MY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3748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1313"/>
            <a:ext cx="8077200" cy="5013662"/>
          </a:xfrm>
        </p:spPr>
        <p:txBody>
          <a:bodyPr/>
          <a:lstStyle/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MY" b="1" dirty="0" smtClean="0"/>
              <a:t>Visual </a:t>
            </a:r>
            <a:r>
              <a:rPr lang="en-MY" b="1" dirty="0" err="1"/>
              <a:t>organisasi</a:t>
            </a:r>
            <a:r>
              <a:rPr lang="en-MY" b="1" dirty="0"/>
              <a:t> </a:t>
            </a:r>
            <a:r>
              <a:rPr lang="en-MY" dirty="0"/>
              <a:t>: </a:t>
            </a:r>
            <a:r>
              <a:rPr lang="en-MY" dirty="0" err="1"/>
              <a:t>merangkumi</a:t>
            </a:r>
            <a:r>
              <a:rPr lang="en-MY" dirty="0"/>
              <a:t> carta, </a:t>
            </a:r>
            <a:r>
              <a:rPr lang="en-MY" dirty="0" err="1"/>
              <a:t>graf</a:t>
            </a:r>
            <a:r>
              <a:rPr lang="en-MY" dirty="0"/>
              <a:t>, </a:t>
            </a:r>
            <a:r>
              <a:rPr lang="en-MY" dirty="0" err="1"/>
              <a:t>peta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sebagainya</a:t>
            </a:r>
            <a:r>
              <a:rPr lang="en-MY" dirty="0"/>
              <a:t> </a:t>
            </a:r>
            <a:r>
              <a:rPr lang="en-MY" dirty="0" err="1"/>
              <a:t>Menyediakan</a:t>
            </a:r>
            <a:r>
              <a:rPr lang="en-MY" dirty="0"/>
              <a:t> </a:t>
            </a:r>
            <a:r>
              <a:rPr lang="en-MY" dirty="0" err="1"/>
              <a:t>ilustrasi</a:t>
            </a:r>
            <a:r>
              <a:rPr lang="en-MY" dirty="0"/>
              <a:t> </a:t>
            </a:r>
            <a:r>
              <a:rPr lang="en-MY" dirty="0" err="1"/>
              <a:t>melalaui</a:t>
            </a:r>
            <a:r>
              <a:rPr lang="en-MY" dirty="0"/>
              <a:t> </a:t>
            </a:r>
            <a:r>
              <a:rPr lang="en-MY" dirty="0" err="1"/>
              <a:t>gambar</a:t>
            </a:r>
            <a:r>
              <a:rPr lang="en-MY" dirty="0"/>
              <a:t> , visual </a:t>
            </a:r>
            <a:r>
              <a:rPr lang="en-MY" dirty="0" err="1"/>
              <a:t>realiti</a:t>
            </a:r>
            <a:r>
              <a:rPr lang="en-MY" dirty="0"/>
              <a:t>, </a:t>
            </a:r>
            <a:r>
              <a:rPr lang="en-MY" dirty="0" err="1"/>
              <a:t>menyerupai</a:t>
            </a:r>
            <a:r>
              <a:rPr lang="en-MY" dirty="0"/>
              <a:t> </a:t>
            </a:r>
            <a:r>
              <a:rPr lang="en-MY" dirty="0" err="1"/>
              <a:t>sesuatu</a:t>
            </a:r>
            <a:r>
              <a:rPr lang="en-MY" dirty="0"/>
              <a:t> </a:t>
            </a:r>
            <a:r>
              <a:rPr lang="en-MY" dirty="0" err="1"/>
              <a:t>subjek</a:t>
            </a:r>
            <a:r>
              <a:rPr lang="en-MY" dirty="0"/>
              <a:t>, </a:t>
            </a:r>
            <a:r>
              <a:rPr lang="en-MY" dirty="0" err="1"/>
              <a:t>situasi</a:t>
            </a:r>
            <a:r>
              <a:rPr lang="en-MY" dirty="0"/>
              <a:t> </a:t>
            </a:r>
            <a:r>
              <a:rPr lang="en-MY" dirty="0" err="1"/>
              <a:t>sebenar</a:t>
            </a:r>
            <a:endParaRPr lang="en-MY" dirty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8200" y="1078006"/>
            <a:ext cx="7078663" cy="431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MY" altLang="en-US" sz="3200" dirty="0" err="1" smtClean="0">
                <a:solidFill>
                  <a:srgbClr val="FF0000"/>
                </a:solidFill>
              </a:rPr>
              <a:t>Jenis-jenis</a:t>
            </a:r>
            <a:r>
              <a:rPr lang="en-MY" altLang="en-US" sz="3200" dirty="0" smtClean="0">
                <a:solidFill>
                  <a:srgbClr val="FF0000"/>
                </a:solidFill>
              </a:rPr>
              <a:t>  Visual</a:t>
            </a:r>
          </a:p>
        </p:txBody>
      </p:sp>
    </p:spTree>
    <p:extLst>
      <p:ext uri="{BB962C8B-B14F-4D97-AF65-F5344CB8AC3E}">
        <p14:creationId xmlns:p14="http://schemas.microsoft.com/office/powerpoint/2010/main" val="288787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2895600" y="644128"/>
            <a:ext cx="3370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2000" b="1" dirty="0" err="1" smtClean="0"/>
              <a:t>Contoh</a:t>
            </a:r>
            <a:r>
              <a:rPr lang="en-MY" sz="2000" b="1" dirty="0" smtClean="0"/>
              <a:t> Visual </a:t>
            </a:r>
            <a:r>
              <a:rPr lang="en-MY" sz="2000" b="1" dirty="0" err="1" smtClean="0"/>
              <a:t>Organisasi</a:t>
            </a:r>
            <a:r>
              <a:rPr lang="en-MY" sz="2000" b="1" dirty="0" smtClean="0"/>
              <a:t> </a:t>
            </a:r>
            <a:endParaRPr lang="en-MY" sz="2000" b="1" dirty="0"/>
          </a:p>
        </p:txBody>
      </p:sp>
      <p:graphicFrame>
        <p:nvGraphicFramePr>
          <p:cNvPr id="9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410198"/>
              </p:ext>
            </p:extLst>
          </p:nvPr>
        </p:nvGraphicFramePr>
        <p:xfrm>
          <a:off x="1524000" y="1193800"/>
          <a:ext cx="6781800" cy="508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193800"/>
                        <a:ext cx="6781800" cy="508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4436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2674" y="1684338"/>
            <a:ext cx="8061325" cy="44116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dirty="0" err="1" smtClean="0"/>
              <a:t>menghasilkan</a:t>
            </a:r>
            <a:r>
              <a:rPr lang="en-MY" dirty="0" smtClean="0"/>
              <a:t> </a:t>
            </a:r>
            <a:r>
              <a:rPr lang="en-MY" dirty="0" err="1" smtClean="0"/>
              <a:t>bahan</a:t>
            </a:r>
            <a:r>
              <a:rPr lang="en-MY" dirty="0" smtClean="0"/>
              <a:t> visual yang </a:t>
            </a:r>
            <a:r>
              <a:rPr lang="en-MY" dirty="0" err="1" smtClean="0"/>
              <a:t>baik</a:t>
            </a:r>
            <a:r>
              <a:rPr lang="en-MY" dirty="0" smtClean="0"/>
              <a:t> </a:t>
            </a:r>
            <a:r>
              <a:rPr lang="en-MY" dirty="0" err="1" smtClean="0"/>
              <a:t>ia</a:t>
            </a:r>
            <a:r>
              <a:rPr lang="en-MY" dirty="0" smtClean="0"/>
              <a:t> </a:t>
            </a:r>
            <a:r>
              <a:rPr lang="en-MY" dirty="0" err="1" smtClean="0"/>
              <a:t>mestilah</a:t>
            </a:r>
            <a:r>
              <a:rPr lang="en-MY" dirty="0" smtClean="0"/>
              <a:t> </a:t>
            </a:r>
            <a:r>
              <a:rPr lang="en-MY" dirty="0" err="1" smtClean="0"/>
              <a:t>diasaskan</a:t>
            </a:r>
            <a:r>
              <a:rPr lang="en-MY" dirty="0" smtClean="0"/>
              <a:t> </a:t>
            </a:r>
            <a:r>
              <a:rPr lang="en-MY" dirty="0" err="1" smtClean="0"/>
              <a:t>pemilihan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penggunaan</a:t>
            </a:r>
            <a:r>
              <a:rPr lang="en-MY" dirty="0" smtClean="0"/>
              <a:t> </a:t>
            </a:r>
            <a:r>
              <a:rPr lang="en-MY" b="1" dirty="0" err="1" smtClean="0"/>
              <a:t>elemen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b="1" dirty="0" err="1" smtClean="0"/>
              <a:t>prinsip</a:t>
            </a:r>
            <a:r>
              <a:rPr lang="en-MY" b="1" dirty="0" smtClean="0"/>
              <a:t> </a:t>
            </a:r>
            <a:r>
              <a:rPr lang="en-MY" b="1" dirty="0" err="1" smtClean="0"/>
              <a:t>rekaan</a:t>
            </a:r>
            <a:r>
              <a:rPr lang="en-MY" b="1" dirty="0" smtClean="0"/>
              <a:t> </a:t>
            </a:r>
            <a:r>
              <a:rPr lang="en-MY" dirty="0" smtClean="0"/>
              <a:t>yang </a:t>
            </a:r>
            <a:r>
              <a:rPr lang="en-MY" dirty="0" err="1" smtClean="0"/>
              <a:t>sesuai</a:t>
            </a:r>
            <a:r>
              <a:rPr lang="en-MY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MY" dirty="0" err="1" smtClean="0"/>
              <a:t>Kejayaan</a:t>
            </a:r>
            <a:r>
              <a:rPr lang="en-MY" dirty="0" smtClean="0"/>
              <a:t> </a:t>
            </a:r>
            <a:r>
              <a:rPr lang="en-MY" dirty="0" err="1" smtClean="0"/>
              <a:t>bahan</a:t>
            </a:r>
            <a:r>
              <a:rPr lang="en-MY" dirty="0" smtClean="0"/>
              <a:t> </a:t>
            </a:r>
            <a:r>
              <a:rPr lang="en-MY" dirty="0"/>
              <a:t>visual, </a:t>
            </a:r>
            <a:r>
              <a:rPr lang="en-MY" dirty="0" err="1"/>
              <a:t>adalah</a:t>
            </a:r>
            <a:r>
              <a:rPr lang="en-MY" dirty="0"/>
              <a:t> </a:t>
            </a:r>
            <a:r>
              <a:rPr lang="en-MY" dirty="0" err="1"/>
              <a:t>berdasarkan</a:t>
            </a:r>
            <a:r>
              <a:rPr lang="en-MY" dirty="0"/>
              <a:t> </a:t>
            </a:r>
            <a:r>
              <a:rPr lang="en-MY" dirty="0" err="1"/>
              <a:t>kualiti</a:t>
            </a:r>
            <a:r>
              <a:rPr lang="en-MY" dirty="0"/>
              <a:t> yang </a:t>
            </a:r>
            <a:r>
              <a:rPr lang="en-MY" dirty="0" err="1"/>
              <a:t>ada</a:t>
            </a:r>
            <a:r>
              <a:rPr lang="en-MY" dirty="0"/>
              <a:t> </a:t>
            </a:r>
            <a:r>
              <a:rPr lang="en-MY" dirty="0" err="1"/>
              <a:t>pada</a:t>
            </a:r>
            <a:r>
              <a:rPr lang="en-MY" dirty="0"/>
              <a:t> visual </a:t>
            </a:r>
            <a:r>
              <a:rPr lang="en-MY" dirty="0" err="1" smtClean="0"/>
              <a:t>tersebut</a:t>
            </a:r>
            <a:r>
              <a:rPr lang="en-MY" dirty="0" smtClean="0"/>
              <a:t> </a:t>
            </a:r>
            <a:r>
              <a:rPr lang="en-MY" dirty="0" err="1" smtClean="0"/>
              <a:t>hasil</a:t>
            </a:r>
            <a:r>
              <a:rPr lang="en-MY" dirty="0" smtClean="0"/>
              <a:t> </a:t>
            </a:r>
            <a:r>
              <a:rPr lang="en-MY" dirty="0" err="1"/>
              <a:t>daripada</a:t>
            </a:r>
            <a:r>
              <a:rPr lang="en-MY" dirty="0"/>
              <a:t> </a:t>
            </a:r>
            <a:r>
              <a:rPr lang="en-MY" dirty="0" err="1"/>
              <a:t>perancangan</a:t>
            </a:r>
            <a:r>
              <a:rPr lang="en-MY" dirty="0"/>
              <a:t> yang </a:t>
            </a:r>
            <a:r>
              <a:rPr lang="en-MY" dirty="0" err="1"/>
              <a:t>rapi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kesesuaian</a:t>
            </a:r>
            <a:r>
              <a:rPr lang="en-MY" dirty="0"/>
              <a:t> </a:t>
            </a:r>
            <a:r>
              <a:rPr lang="en-MY" dirty="0" err="1"/>
              <a:t>teknik</a:t>
            </a:r>
            <a:r>
              <a:rPr lang="en-MY" dirty="0"/>
              <a:t> yang </a:t>
            </a:r>
            <a:r>
              <a:rPr lang="en-MY" dirty="0" err="1"/>
              <a:t>digunakan</a:t>
            </a:r>
            <a:endParaRPr lang="en-US" altLang="en-US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082675" y="1078006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>
                <a:solidFill>
                  <a:srgbClr val="FF0000"/>
                </a:solidFill>
              </a:rPr>
              <a:t>Penghasilan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bahan</a:t>
            </a:r>
            <a:r>
              <a:rPr lang="en-US" altLang="en-US" sz="3200" dirty="0">
                <a:solidFill>
                  <a:srgbClr val="FF0000"/>
                </a:solidFill>
              </a:rPr>
              <a:t> visual</a:t>
            </a:r>
            <a:endParaRPr lang="en-US" altLang="en-US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295400"/>
            <a:ext cx="7391400" cy="43434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b="1" dirty="0" err="1" smtClean="0"/>
              <a:t>Ciri-ciri</a:t>
            </a:r>
            <a:r>
              <a:rPr lang="en-US" altLang="en-US" b="1" dirty="0" smtClean="0"/>
              <a:t> visual yang </a:t>
            </a:r>
            <a:r>
              <a:rPr lang="en-US" altLang="en-US" b="1" dirty="0" err="1" smtClean="0"/>
              <a:t>baik</a:t>
            </a:r>
            <a:r>
              <a:rPr lang="en-US" altLang="en-US" b="1" dirty="0" smtClean="0"/>
              <a:t>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MY" dirty="0" err="1" smtClean="0"/>
              <a:t>Mudah</a:t>
            </a:r>
            <a:r>
              <a:rPr lang="en-MY" dirty="0" smtClean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jelas</a:t>
            </a:r>
            <a:r>
              <a:rPr lang="en-MY" dirty="0"/>
              <a:t> </a:t>
            </a:r>
            <a:r>
              <a:rPr lang="en-MY" dirty="0" err="1"/>
              <a:t>dibaca</a:t>
            </a:r>
            <a:r>
              <a:rPr lang="en-MY" dirty="0"/>
              <a:t> /</a:t>
            </a:r>
            <a:r>
              <a:rPr lang="en-MY" dirty="0" err="1" smtClean="0"/>
              <a:t>difahami</a:t>
            </a: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 err="1" smtClean="0"/>
              <a:t>Mesej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dapat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ditafsir</a:t>
            </a:r>
            <a:r>
              <a:rPr lang="en-US" altLang="en-US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 err="1" smtClean="0"/>
              <a:t>Mendorong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interaksi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aktif</a:t>
            </a:r>
            <a:r>
              <a:rPr lang="en-US" altLang="en-US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 err="1" smtClean="0"/>
              <a:t>Membantu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memfokuskan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perhatian</a:t>
            </a:r>
            <a:r>
              <a:rPr lang="en-US" altLang="en-US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100" b="1" dirty="0" smtClean="0"/>
          </a:p>
        </p:txBody>
      </p:sp>
    </p:spTree>
    <p:extLst>
      <p:ext uri="{BB962C8B-B14F-4D97-AF65-F5344CB8AC3E}">
        <p14:creationId xmlns:p14="http://schemas.microsoft.com/office/powerpoint/2010/main" val="4015223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295400"/>
            <a:ext cx="7391400" cy="43434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b="1" dirty="0" err="1" smtClean="0"/>
              <a:t>Ciri-ciri</a:t>
            </a:r>
            <a:r>
              <a:rPr lang="en-US" altLang="en-US" b="1" dirty="0" smtClean="0"/>
              <a:t> visual yang </a:t>
            </a:r>
            <a:r>
              <a:rPr lang="en-US" altLang="en-US" b="1" dirty="0" err="1" smtClean="0"/>
              <a:t>baik</a:t>
            </a:r>
            <a:r>
              <a:rPr lang="en-US" altLang="en-US" b="1" dirty="0" smtClean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dirty="0" err="1" smtClean="0"/>
              <a:t>Jika</a:t>
            </a:r>
            <a:r>
              <a:rPr lang="en-MY" dirty="0" smtClean="0"/>
              <a:t> </a:t>
            </a:r>
            <a:r>
              <a:rPr lang="en-MY" dirty="0" err="1"/>
              <a:t>terlalu</a:t>
            </a:r>
            <a:r>
              <a:rPr lang="en-MY" dirty="0"/>
              <a:t> </a:t>
            </a:r>
            <a:r>
              <a:rPr lang="en-MY" dirty="0" err="1" smtClean="0"/>
              <a:t>senang</a:t>
            </a:r>
            <a:r>
              <a:rPr lang="en-MY" dirty="0" smtClean="0"/>
              <a:t>/</a:t>
            </a:r>
            <a:r>
              <a:rPr lang="en-MY" dirty="0" err="1" smtClean="0"/>
              <a:t>biasa</a:t>
            </a:r>
            <a:r>
              <a:rPr lang="en-MY" dirty="0" smtClean="0"/>
              <a:t>, </a:t>
            </a:r>
            <a:r>
              <a:rPr lang="en-MY" dirty="0" err="1"/>
              <a:t>pelajar</a:t>
            </a:r>
            <a:r>
              <a:rPr lang="en-MY" dirty="0"/>
              <a:t>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memberi</a:t>
            </a:r>
            <a:r>
              <a:rPr lang="en-MY" dirty="0"/>
              <a:t> </a:t>
            </a:r>
            <a:r>
              <a:rPr lang="en-MY" dirty="0" err="1"/>
              <a:t>perhatian</a:t>
            </a:r>
            <a:r>
              <a:rPr lang="en-MY" dirty="0"/>
              <a:t> </a:t>
            </a:r>
            <a:r>
              <a:rPr lang="en-MY" dirty="0" err="1"/>
              <a:t>pada</a:t>
            </a:r>
            <a:r>
              <a:rPr lang="en-MY" dirty="0"/>
              <a:t> visual.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dirty="0" err="1"/>
              <a:t>Jika</a:t>
            </a:r>
            <a:r>
              <a:rPr lang="en-MY" dirty="0"/>
              <a:t> </a:t>
            </a:r>
            <a:r>
              <a:rPr lang="en-MY" dirty="0" err="1"/>
              <a:t>terlalu</a:t>
            </a:r>
            <a:r>
              <a:rPr lang="en-MY" dirty="0"/>
              <a:t> </a:t>
            </a:r>
            <a:r>
              <a:rPr lang="en-MY" dirty="0" err="1"/>
              <a:t>banyak</a:t>
            </a:r>
            <a:r>
              <a:rPr lang="en-MY" dirty="0"/>
              <a:t>, </a:t>
            </a:r>
            <a:r>
              <a:rPr lang="en-MY" dirty="0" err="1"/>
              <a:t>pelajar</a:t>
            </a:r>
            <a:r>
              <a:rPr lang="en-MY" dirty="0"/>
              <a:t> </a:t>
            </a:r>
            <a:r>
              <a:rPr lang="en-MY" dirty="0" err="1"/>
              <a:t>sukar</a:t>
            </a:r>
            <a:r>
              <a:rPr lang="en-MY" dirty="0"/>
              <a:t> </a:t>
            </a:r>
            <a:r>
              <a:rPr lang="en-MY" dirty="0" err="1"/>
              <a:t>mentafsir</a:t>
            </a:r>
            <a:r>
              <a:rPr lang="en-MY" dirty="0"/>
              <a:t> </a:t>
            </a:r>
            <a:r>
              <a:rPr lang="en-MY" dirty="0" err="1"/>
              <a:t>maklumat</a:t>
            </a:r>
            <a:r>
              <a:rPr lang="en-MY" dirty="0"/>
              <a:t> </a:t>
            </a:r>
            <a:r>
              <a:rPr lang="en-MY" dirty="0" err="1"/>
              <a:t>sebenar</a:t>
            </a:r>
            <a:r>
              <a:rPr lang="en-MY" dirty="0"/>
              <a:t> yang </a:t>
            </a:r>
            <a:r>
              <a:rPr lang="en-MY" dirty="0" err="1"/>
              <a:t>hendak</a:t>
            </a:r>
            <a:r>
              <a:rPr lang="en-MY" dirty="0"/>
              <a:t> </a:t>
            </a:r>
            <a:r>
              <a:rPr lang="en-MY" dirty="0" err="1"/>
              <a:t>disampaikan</a:t>
            </a:r>
            <a:r>
              <a:rPr lang="en-MY" dirty="0"/>
              <a:t>.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100" b="1" dirty="0" smtClean="0"/>
          </a:p>
        </p:txBody>
      </p:sp>
    </p:spTree>
    <p:extLst>
      <p:ext uri="{BB962C8B-B14F-4D97-AF65-F5344CB8AC3E}">
        <p14:creationId xmlns:p14="http://schemas.microsoft.com/office/powerpoint/2010/main" val="2543169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dangerousg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9628">
            <a:off x="685800" y="1600200"/>
            <a:ext cx="25812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 descr="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288607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 descr="sasem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7729">
            <a:off x="5562600" y="2133600"/>
            <a:ext cx="26495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37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914400" y="685800"/>
            <a:ext cx="656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chemeClr val="bg1"/>
                </a:solidFill>
                <a:latin typeface="Copper Black" pitchFamily="34" charset="0"/>
              </a:rPr>
              <a:t>Apakah yang dapat ditafsirkan daripada visual berikut?</a:t>
            </a:r>
          </a:p>
        </p:txBody>
      </p:sp>
      <p:pic>
        <p:nvPicPr>
          <p:cNvPr id="23555" name="Picture 7" descr="rokok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09775"/>
            <a:ext cx="28575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8" descr="rokok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009775"/>
            <a:ext cx="28575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152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Clr>
                <a:schemeClr val="bg1"/>
              </a:buClr>
              <a:buNone/>
            </a:pPr>
            <a:r>
              <a:rPr lang="en-US" altLang="en-US" dirty="0" err="1" smtClean="0"/>
              <a:t>Apakah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elemen-elemen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reka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bentuk</a:t>
            </a:r>
            <a:r>
              <a:rPr lang="en-US" altLang="en-US" dirty="0" smtClean="0"/>
              <a:t> visual?</a:t>
            </a:r>
          </a:p>
        </p:txBody>
      </p:sp>
    </p:spTree>
    <p:extLst>
      <p:ext uri="{BB962C8B-B14F-4D97-AF65-F5344CB8AC3E}">
        <p14:creationId xmlns:p14="http://schemas.microsoft.com/office/powerpoint/2010/main" val="5177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67229" y="1092768"/>
            <a:ext cx="7543800" cy="536007"/>
          </a:xfrm>
        </p:spPr>
        <p:txBody>
          <a:bodyPr/>
          <a:lstStyle/>
          <a:p>
            <a:pPr eaLnBrk="1" hangingPunct="1"/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Elemen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Reka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Bentuk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Visual</a:t>
            </a: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990600" y="3581400"/>
            <a:ext cx="12446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/>
              <a:t>Ruang </a:t>
            </a:r>
          </a:p>
          <a:p>
            <a:pPr algn="ctr"/>
            <a:r>
              <a:rPr lang="en-US" altLang="en-US" sz="1600" b="1"/>
              <a:t>(Space)</a:t>
            </a:r>
            <a:endParaRPr lang="en-US" altLang="en-US"/>
          </a:p>
        </p:txBody>
      </p:sp>
      <p:sp>
        <p:nvSpPr>
          <p:cNvPr id="25604" name="Text Box 10"/>
          <p:cNvSpPr txBox="1">
            <a:spLocks noChangeArrowheads="1"/>
          </p:cNvSpPr>
          <p:nvPr/>
        </p:nvSpPr>
        <p:spPr bwMode="auto">
          <a:xfrm>
            <a:off x="5389563" y="3581400"/>
            <a:ext cx="2078037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/>
              <a:t>Permukaan/jalinan </a:t>
            </a:r>
          </a:p>
          <a:p>
            <a:pPr algn="ctr"/>
            <a:r>
              <a:rPr lang="en-US" altLang="en-US" sz="1600" b="1"/>
              <a:t>(Surface)</a:t>
            </a:r>
            <a:endParaRPr lang="en-US" alt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725738" y="2092325"/>
            <a:ext cx="2616200" cy="4921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00"/>
                </a:solidFill>
              </a:rPr>
              <a:t>Elemen Grafik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1258888" y="4899025"/>
            <a:ext cx="2405062" cy="717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/>
              <a:t>Bentuk tiga dimensi (Form)</a:t>
            </a:r>
            <a:endParaRPr lang="en-US" altLang="en-US"/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2667000" y="3657600"/>
            <a:ext cx="1192213" cy="6746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/>
              <a:t>Garis </a:t>
            </a:r>
          </a:p>
          <a:p>
            <a:pPr algn="ctr"/>
            <a:r>
              <a:rPr lang="en-US" altLang="en-US" sz="1600" b="1"/>
              <a:t>(Line)</a:t>
            </a:r>
            <a:endParaRPr lang="en-US" altLang="en-US"/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4600575" y="4906963"/>
            <a:ext cx="2333625" cy="7318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/>
              <a:t>Rupa dua dimensi (Shape)</a:t>
            </a:r>
            <a:endParaRPr lang="en-US" altLang="en-US"/>
          </a:p>
        </p:txBody>
      </p:sp>
      <p:sp>
        <p:nvSpPr>
          <p:cNvPr id="25609" name="Line 11"/>
          <p:cNvSpPr>
            <a:spLocks noChangeShapeType="1"/>
          </p:cNvSpPr>
          <p:nvPr/>
        </p:nvSpPr>
        <p:spPr bwMode="auto">
          <a:xfrm>
            <a:off x="1631950" y="3090863"/>
            <a:ext cx="4754563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25610" name="Line 12"/>
          <p:cNvSpPr>
            <a:spLocks noChangeShapeType="1"/>
          </p:cNvSpPr>
          <p:nvPr/>
        </p:nvSpPr>
        <p:spPr bwMode="auto">
          <a:xfrm flipH="1">
            <a:off x="4038600" y="2590800"/>
            <a:ext cx="0" cy="533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25611" name="Line 13"/>
          <p:cNvSpPr>
            <a:spLocks noChangeShapeType="1"/>
          </p:cNvSpPr>
          <p:nvPr/>
        </p:nvSpPr>
        <p:spPr bwMode="auto">
          <a:xfrm flipH="1">
            <a:off x="5216525" y="3090863"/>
            <a:ext cx="0" cy="18272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25612" name="Line 14"/>
          <p:cNvSpPr>
            <a:spLocks noChangeShapeType="1"/>
          </p:cNvSpPr>
          <p:nvPr/>
        </p:nvSpPr>
        <p:spPr bwMode="auto">
          <a:xfrm flipH="1">
            <a:off x="2514600" y="3048000"/>
            <a:ext cx="0" cy="1804988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25613" name="Line 15"/>
          <p:cNvSpPr>
            <a:spLocks noChangeShapeType="1"/>
          </p:cNvSpPr>
          <p:nvPr/>
        </p:nvSpPr>
        <p:spPr bwMode="auto">
          <a:xfrm>
            <a:off x="6375400" y="3090863"/>
            <a:ext cx="0" cy="52546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25614" name="Line 16"/>
          <p:cNvSpPr>
            <a:spLocks noChangeShapeType="1"/>
          </p:cNvSpPr>
          <p:nvPr/>
        </p:nvSpPr>
        <p:spPr bwMode="auto">
          <a:xfrm>
            <a:off x="1631950" y="3101975"/>
            <a:ext cx="0" cy="503238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25615" name="Text Box 19"/>
          <p:cNvSpPr txBox="1">
            <a:spLocks noChangeArrowheads="1"/>
          </p:cNvSpPr>
          <p:nvPr/>
        </p:nvSpPr>
        <p:spPr bwMode="auto">
          <a:xfrm>
            <a:off x="4038600" y="3657600"/>
            <a:ext cx="990600" cy="6746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/>
              <a:t>Warna</a:t>
            </a:r>
            <a:endParaRPr lang="en-US" altLang="en-US"/>
          </a:p>
        </p:txBody>
      </p:sp>
      <p:sp>
        <p:nvSpPr>
          <p:cNvPr id="25616" name="Line 21"/>
          <p:cNvSpPr>
            <a:spLocks noChangeShapeType="1"/>
          </p:cNvSpPr>
          <p:nvPr/>
        </p:nvSpPr>
        <p:spPr bwMode="auto">
          <a:xfrm flipH="1">
            <a:off x="4419600" y="3124200"/>
            <a:ext cx="0" cy="533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25617" name="Line 22"/>
          <p:cNvSpPr>
            <a:spLocks noChangeShapeType="1"/>
          </p:cNvSpPr>
          <p:nvPr/>
        </p:nvSpPr>
        <p:spPr bwMode="auto">
          <a:xfrm flipH="1">
            <a:off x="3276600" y="3048000"/>
            <a:ext cx="0" cy="533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7763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2675" y="1078006"/>
            <a:ext cx="7078663" cy="431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200" b="1" dirty="0" err="1" smtClean="0">
                <a:solidFill>
                  <a:srgbClr val="FF0000"/>
                </a:solidFill>
              </a:rPr>
              <a:t>Pengenalan</a:t>
            </a:r>
            <a:endParaRPr lang="en-US" alt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90488"/>
            <a:ext cx="7272338" cy="4381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 err="1" smtClean="0"/>
              <a:t>Topik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ini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membincangkan</a:t>
            </a:r>
            <a:r>
              <a:rPr lang="en-US" altLang="en-US" sz="2400" dirty="0" smtClean="0"/>
              <a:t>;</a:t>
            </a:r>
          </a:p>
          <a:p>
            <a:pPr eaLnBrk="1" hangingPunct="1">
              <a:buFontTx/>
              <a:buNone/>
            </a:pPr>
            <a:endParaRPr lang="en-US" alt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400" dirty="0" err="1" smtClean="0"/>
              <a:t>Peranan</a:t>
            </a:r>
            <a:r>
              <a:rPr lang="en-US" altLang="en-US" sz="2400" dirty="0" smtClean="0"/>
              <a:t> visual </a:t>
            </a:r>
            <a:r>
              <a:rPr lang="en-US" altLang="en-US" sz="2400" dirty="0" err="1" smtClean="0"/>
              <a:t>dalam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pengajaran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pembelajaran</a:t>
            </a:r>
            <a:endParaRPr lang="en-US" alt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400" dirty="0" err="1" smtClean="0"/>
              <a:t>Jenis-jenis</a:t>
            </a:r>
            <a:r>
              <a:rPr lang="en-US" altLang="en-US" sz="2400" dirty="0" smtClean="0"/>
              <a:t> visual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400" dirty="0" err="1" smtClean="0"/>
              <a:t>Penghasilan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bahan</a:t>
            </a:r>
            <a:r>
              <a:rPr lang="en-US" altLang="en-US" sz="2400" dirty="0" smtClean="0"/>
              <a:t> visual </a:t>
            </a:r>
            <a:r>
              <a:rPr lang="en-US" altLang="en-US" sz="2400" dirty="0" err="1" smtClean="0"/>
              <a:t>untuk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pengajaran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pembelajaran</a:t>
            </a:r>
            <a:endParaRPr lang="en-US" altLang="en-US" sz="2400" dirty="0" smtClean="0"/>
          </a:p>
          <a:p>
            <a:pPr marL="0" indent="0" eaLnBrk="1" hangingPunct="1">
              <a:buNone/>
            </a:pPr>
            <a:endParaRPr lang="en-US" altLang="en-US" sz="2400" dirty="0" smtClean="0"/>
          </a:p>
          <a:p>
            <a:pPr marL="0" indent="0" eaLnBrk="1" hangingPunct="1">
              <a:buNone/>
            </a:pPr>
            <a:endParaRPr lang="en-US" altLang="en-US" sz="2400" i="1" dirty="0" smtClean="0"/>
          </a:p>
          <a:p>
            <a:pPr eaLnBrk="1" hangingPunct="1">
              <a:buFontTx/>
              <a:buNone/>
            </a:pPr>
            <a:r>
              <a:rPr lang="en-US" altLang="en-US" sz="2400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42280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18" descr="ruan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23" y="3962400"/>
            <a:ext cx="1693863" cy="1905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889000" y="1661432"/>
            <a:ext cx="8077200" cy="5013662"/>
          </a:xfrm>
          <a:ln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b="1" smtClean="0"/>
              <a:t>1. Ruang;</a:t>
            </a:r>
          </a:p>
          <a:p>
            <a:pPr eaLnBrk="1" hangingPunct="1">
              <a:buFontTx/>
              <a:buChar char="-"/>
            </a:pPr>
            <a:r>
              <a:rPr lang="en-US" altLang="en-US" sz="2600" smtClean="0"/>
              <a:t>Keluasan yang disediakan bagi sesuatu visual.</a:t>
            </a:r>
          </a:p>
          <a:p>
            <a:pPr eaLnBrk="1" hangingPunct="1">
              <a:buFontTx/>
              <a:buChar char="-"/>
            </a:pPr>
            <a:r>
              <a:rPr lang="en-US" altLang="en-US" sz="2600" smtClean="0"/>
              <a:t>Tanpa ruang visual tak dapat dihasilkan.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00" smtClean="0"/>
          </a:p>
        </p:txBody>
      </p:sp>
      <p:sp>
        <p:nvSpPr>
          <p:cNvPr id="26629" name="Line 21"/>
          <p:cNvSpPr>
            <a:spLocks noChangeShapeType="1"/>
          </p:cNvSpPr>
          <p:nvPr/>
        </p:nvSpPr>
        <p:spPr bwMode="auto">
          <a:xfrm>
            <a:off x="2209800" y="4495800"/>
            <a:ext cx="2057400" cy="0"/>
          </a:xfrm>
          <a:prstGeom prst="line">
            <a:avLst/>
          </a:prstGeom>
          <a:noFill/>
          <a:ln w="2857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26630" name="Line 22"/>
          <p:cNvSpPr>
            <a:spLocks noChangeShapeType="1"/>
          </p:cNvSpPr>
          <p:nvPr/>
        </p:nvSpPr>
        <p:spPr bwMode="auto">
          <a:xfrm>
            <a:off x="2590800" y="5257800"/>
            <a:ext cx="1524000" cy="0"/>
          </a:xfrm>
          <a:prstGeom prst="line">
            <a:avLst/>
          </a:prstGeom>
          <a:noFill/>
          <a:ln w="2857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26631" name="Text Box 23"/>
          <p:cNvSpPr txBox="1">
            <a:spLocks noChangeArrowheads="1"/>
          </p:cNvSpPr>
          <p:nvPr/>
        </p:nvSpPr>
        <p:spPr bwMode="auto">
          <a:xfrm>
            <a:off x="4267200" y="4267200"/>
            <a:ext cx="1981200" cy="366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Ruang positif</a:t>
            </a:r>
          </a:p>
        </p:txBody>
      </p:sp>
      <p:sp>
        <p:nvSpPr>
          <p:cNvPr id="26632" name="Text Box 24"/>
          <p:cNvSpPr txBox="1">
            <a:spLocks noChangeArrowheads="1"/>
          </p:cNvSpPr>
          <p:nvPr/>
        </p:nvSpPr>
        <p:spPr bwMode="auto">
          <a:xfrm>
            <a:off x="4267200" y="5029200"/>
            <a:ext cx="1981200" cy="366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Ruang negatif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867229" y="1092768"/>
            <a:ext cx="7543800" cy="536007"/>
          </a:xfrm>
        </p:spPr>
        <p:txBody>
          <a:bodyPr/>
          <a:lstStyle/>
          <a:p>
            <a:pPr eaLnBrk="1" hangingPunct="1"/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Elemen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Reka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Bentuk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Visual</a:t>
            </a:r>
          </a:p>
        </p:txBody>
      </p:sp>
    </p:spTree>
    <p:extLst>
      <p:ext uri="{BB962C8B-B14F-4D97-AF65-F5344CB8AC3E}">
        <p14:creationId xmlns:p14="http://schemas.microsoft.com/office/powerpoint/2010/main" val="3997010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838200" y="1676400"/>
            <a:ext cx="7391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SzPct val="100000"/>
            </a:pPr>
            <a:r>
              <a:rPr lang="en-US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</a:t>
            </a:r>
            <a:r>
              <a:rPr lang="en-US" alt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Garisan</a:t>
            </a:r>
            <a:endParaRPr lang="en-US" alt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eaLnBrk="1" hangingPunct="1"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Menunjukkan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gerakan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arahan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perlakuan</a:t>
            </a:r>
            <a:endParaRPr lang="en-US" alt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eaLnBrk="1" hangingPunct="1"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Contoh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Garisan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melintang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menunjukkan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kestabilan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ketenangan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457200" indent="-457200" eaLnBrk="1" hangingPunct="1"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Tegak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Kekuatan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457200" indent="-457200" eaLnBrk="1" hangingPunct="1"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Pepenjuru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Gerakan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dinamik</a:t>
            </a:r>
            <a:endParaRPr lang="en-US" alt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eaLnBrk="1" hangingPunct="1"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Garisan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berserabut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menunjukkan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kekusutan</a:t>
            </a:r>
            <a:endParaRPr lang="en-US" alt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eaLnBrk="1" hangingPunct="1"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Garisan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boleh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mengambarkan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bentuk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objek</a:t>
            </a:r>
            <a:endParaRPr lang="en-US" alt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eaLnBrk="1" hangingPunct="1"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Garisan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boleh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menghubungkan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antara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satu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elemen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dengan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elemen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lain</a:t>
            </a:r>
          </a:p>
          <a:p>
            <a:pPr marL="457200" indent="-457200" eaLnBrk="1" hangingPunct="1"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</a:pPr>
            <a:endParaRPr lang="en-US" alt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eaLnBrk="1" hangingPunct="1"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</a:pPr>
            <a:endParaRPr lang="en-US" alt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67229" y="1092768"/>
            <a:ext cx="7543800" cy="536007"/>
          </a:xfrm>
        </p:spPr>
        <p:txBody>
          <a:bodyPr/>
          <a:lstStyle/>
          <a:p>
            <a:pPr eaLnBrk="1" hangingPunct="1"/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Elemen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Reka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Bentuk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Visual</a:t>
            </a:r>
          </a:p>
        </p:txBody>
      </p:sp>
    </p:spTree>
    <p:extLst>
      <p:ext uri="{BB962C8B-B14F-4D97-AF65-F5344CB8AC3E}">
        <p14:creationId xmlns:p14="http://schemas.microsoft.com/office/powerpoint/2010/main" val="522186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0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0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0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0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0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0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0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0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39350"/>
            <a:ext cx="7696200" cy="792162"/>
          </a:xfrm>
        </p:spPr>
        <p:txBody>
          <a:bodyPr/>
          <a:lstStyle/>
          <a:p>
            <a:pPr eaLnBrk="1" hangingPunct="1"/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   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Contoh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penggunaan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garisan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;</a:t>
            </a: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381000" y="6249988"/>
            <a:ext cx="2179638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000"/>
          </a:p>
        </p:txBody>
      </p:sp>
      <p:pic>
        <p:nvPicPr>
          <p:cNvPr id="2867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0472">
            <a:off x="685800" y="1676400"/>
            <a:ext cx="21209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 descr="BD0727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8009">
            <a:off x="685800" y="4038600"/>
            <a:ext cx="19923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10"/>
          <p:cNvSpPr txBox="1">
            <a:spLocks noChangeArrowheads="1"/>
          </p:cNvSpPr>
          <p:nvPr/>
        </p:nvSpPr>
        <p:spPr bwMode="auto">
          <a:xfrm>
            <a:off x="2058215" y="3553366"/>
            <a:ext cx="176371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err="1"/>
              <a:t>Garisan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tegak</a:t>
            </a:r>
            <a:endParaRPr lang="en-US" altLang="en-US" sz="2000" dirty="0"/>
          </a:p>
        </p:txBody>
      </p:sp>
      <p:sp>
        <p:nvSpPr>
          <p:cNvPr id="28679" name="Text Box 11"/>
          <p:cNvSpPr txBox="1">
            <a:spLocks noChangeArrowheads="1"/>
          </p:cNvSpPr>
          <p:nvPr/>
        </p:nvSpPr>
        <p:spPr bwMode="auto">
          <a:xfrm>
            <a:off x="1752600" y="6045241"/>
            <a:ext cx="2244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err="1"/>
              <a:t>Garisan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melintang</a:t>
            </a:r>
            <a:endParaRPr lang="en-US" altLang="en-US" sz="2000" dirty="0"/>
          </a:p>
        </p:txBody>
      </p:sp>
      <p:sp>
        <p:nvSpPr>
          <p:cNvPr id="28680" name="Text Box 12"/>
          <p:cNvSpPr txBox="1">
            <a:spLocks noChangeArrowheads="1"/>
          </p:cNvSpPr>
          <p:nvPr/>
        </p:nvSpPr>
        <p:spPr bwMode="auto">
          <a:xfrm>
            <a:off x="5387975" y="6005513"/>
            <a:ext cx="21371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Garisan condong</a:t>
            </a:r>
          </a:p>
        </p:txBody>
      </p:sp>
      <p:pic>
        <p:nvPicPr>
          <p:cNvPr id="2868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0324">
            <a:off x="2855913" y="1766888"/>
            <a:ext cx="1766887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90944">
            <a:off x="2819400" y="4062413"/>
            <a:ext cx="21209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5" descr="vorahnungen-abstrak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43200"/>
            <a:ext cx="2357438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6" descr="IMG_07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7255">
            <a:off x="5029200" y="3810000"/>
            <a:ext cx="2159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7" descr="BatrenciaDaniel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1578">
            <a:off x="5029200" y="1371600"/>
            <a:ext cx="21320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8" descr="BordeiAriadn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114800"/>
            <a:ext cx="2381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9" descr="Lauren%20(K)_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28800"/>
            <a:ext cx="20574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655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1219200" y="1742398"/>
            <a:ext cx="6781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altLang="en-US" sz="3000" b="1" dirty="0"/>
              <a:t>3. </a:t>
            </a:r>
            <a:r>
              <a:rPr lang="en-US" altLang="en-US" sz="3000" b="1" dirty="0" err="1"/>
              <a:t>Permukaan</a:t>
            </a:r>
            <a:r>
              <a:rPr lang="en-US" altLang="en-US" sz="3000" b="1" dirty="0"/>
              <a:t>/</a:t>
            </a:r>
            <a:r>
              <a:rPr lang="en-US" altLang="en-US" sz="3000" b="1" dirty="0" err="1"/>
              <a:t>Jalinan</a:t>
            </a:r>
            <a:r>
              <a:rPr lang="en-US" altLang="en-US" sz="3000" dirty="0"/>
              <a:t>;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000" dirty="0" err="1"/>
              <a:t>Jalinan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tampak</a:t>
            </a:r>
            <a:r>
              <a:rPr lang="en-US" altLang="en-US" sz="3000" dirty="0"/>
              <a:t>/</a:t>
            </a:r>
            <a:r>
              <a:rPr lang="en-US" altLang="en-US" sz="3000" dirty="0" err="1"/>
              <a:t>jalinan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sentuh</a:t>
            </a:r>
            <a:endParaRPr lang="en-US" altLang="en-US" sz="3000" dirty="0"/>
          </a:p>
          <a:p>
            <a:pPr marL="457200" indent="-457200" eaLnBrk="1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000" dirty="0" err="1"/>
              <a:t>Kasar</a:t>
            </a:r>
            <a:r>
              <a:rPr lang="en-US" altLang="en-US" sz="3000" dirty="0"/>
              <a:t>/</a:t>
            </a:r>
            <a:r>
              <a:rPr lang="en-US" altLang="en-US" sz="3000" dirty="0" err="1"/>
              <a:t>Licin</a:t>
            </a:r>
            <a:r>
              <a:rPr lang="en-US" altLang="en-US" sz="3000" dirty="0"/>
              <a:t>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939350"/>
            <a:ext cx="7696200" cy="7921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MY" altLang="en-US" sz="2600" smtClean="0">
                <a:solidFill>
                  <a:srgbClr val="FF0000"/>
                </a:solidFill>
                <a:latin typeface="Copper Black" pitchFamily="34" charset="0"/>
              </a:rPr>
              <a:t>     Contoh penggunaan garisan;</a:t>
            </a:r>
          </a:p>
        </p:txBody>
      </p:sp>
    </p:spTree>
    <p:extLst>
      <p:ext uri="{BB962C8B-B14F-4D97-AF65-F5344CB8AC3E}">
        <p14:creationId xmlns:p14="http://schemas.microsoft.com/office/powerpoint/2010/main" val="751966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1219200" y="1600200"/>
            <a:ext cx="5181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SzPct val="100000"/>
            </a:pPr>
            <a:r>
              <a:rPr lang="en-US" altLang="en-US" sz="2600" b="1" dirty="0"/>
              <a:t>4. </a:t>
            </a:r>
            <a:r>
              <a:rPr lang="en-US" altLang="en-US" sz="2600" b="1" dirty="0" err="1"/>
              <a:t>Rupa</a:t>
            </a:r>
            <a:r>
              <a:rPr lang="en-US" altLang="en-US" sz="2600" b="1" dirty="0"/>
              <a:t> 2 </a:t>
            </a:r>
            <a:r>
              <a:rPr lang="en-US" altLang="en-US" sz="2600" b="1" dirty="0" err="1"/>
              <a:t>dimensi</a:t>
            </a:r>
            <a:r>
              <a:rPr lang="en-US" altLang="en-US" sz="2600" b="1" dirty="0"/>
              <a:t> / </a:t>
            </a:r>
            <a:r>
              <a:rPr lang="en-US" altLang="en-US" sz="2600" b="1" dirty="0" err="1"/>
              <a:t>Rupa</a:t>
            </a:r>
            <a:endParaRPr lang="en-US" altLang="en-US" sz="2600" b="1" dirty="0"/>
          </a:p>
          <a:p>
            <a:pPr marL="457200" indent="-457200" eaLnBrk="1" hangingPunct="1"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</a:pPr>
            <a:endParaRPr lang="en-US" altLang="en-US" sz="2600" b="1" dirty="0"/>
          </a:p>
          <a:p>
            <a:pPr marL="457200" indent="-457200" eaLnBrk="1" hangingPunct="1"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600" dirty="0" err="1"/>
              <a:t>Bentuk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geometri</a:t>
            </a:r>
            <a:r>
              <a:rPr lang="en-US" altLang="en-US" sz="2600" dirty="0"/>
              <a:t>./</a:t>
            </a:r>
            <a:r>
              <a:rPr lang="en-US" altLang="en-US" sz="2600" dirty="0" err="1"/>
              <a:t>organik</a:t>
            </a:r>
            <a:endParaRPr lang="en-US" altLang="en-US" sz="2600" dirty="0"/>
          </a:p>
          <a:p>
            <a:pPr marL="457200" indent="-457200" eaLnBrk="1" hangingPunct="1"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600" dirty="0" err="1"/>
              <a:t>Bentuk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abstrak</a:t>
            </a:r>
            <a:r>
              <a:rPr lang="en-US" altLang="en-US" sz="2600" dirty="0"/>
              <a:t>.</a:t>
            </a:r>
          </a:p>
          <a:p>
            <a:pPr marL="457200" indent="-457200" eaLnBrk="1" hangingPunct="1"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600" dirty="0" err="1"/>
              <a:t>Bentuk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gambaran</a:t>
            </a:r>
            <a:r>
              <a:rPr lang="en-US" altLang="en-US" sz="2600" dirty="0"/>
              <a:t>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39350"/>
            <a:ext cx="7696200" cy="792162"/>
          </a:xfrm>
        </p:spPr>
        <p:txBody>
          <a:bodyPr/>
          <a:lstStyle/>
          <a:p>
            <a:pPr eaLnBrk="1" hangingPunct="1"/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   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Contoh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penggunaan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garisan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27985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1295400" y="1600200"/>
            <a:ext cx="5257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SzPct val="100000"/>
            </a:pPr>
            <a:r>
              <a:rPr lang="en-US" altLang="en-US" sz="2600" b="1" dirty="0"/>
              <a:t>5. </a:t>
            </a:r>
            <a:r>
              <a:rPr lang="en-US" altLang="en-US" sz="2600" b="1" dirty="0" err="1"/>
              <a:t>Bentuk</a:t>
            </a:r>
            <a:r>
              <a:rPr lang="en-US" altLang="en-US" sz="2600" b="1" dirty="0"/>
              <a:t> 3 </a:t>
            </a:r>
            <a:r>
              <a:rPr lang="en-US" altLang="en-US" sz="2600" b="1" dirty="0" err="1"/>
              <a:t>dimensi</a:t>
            </a:r>
            <a:endParaRPr lang="en-US" altLang="en-US" sz="2600" b="1" dirty="0"/>
          </a:p>
          <a:p>
            <a:pPr marL="457200" indent="-457200" eaLnBrk="1" hangingPunct="1"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</a:pPr>
            <a:endParaRPr lang="en-US" altLang="en-US" sz="2600" b="1" dirty="0"/>
          </a:p>
          <a:p>
            <a:pPr marL="457200" indent="-457200" eaLnBrk="1" hangingPunct="1"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600" dirty="0"/>
              <a:t>3D </a:t>
            </a:r>
            <a:r>
              <a:rPr lang="en-US" altLang="en-US" sz="2600" dirty="0" err="1"/>
              <a:t>sebenar</a:t>
            </a:r>
            <a:r>
              <a:rPr lang="en-US" altLang="en-US" sz="2600" dirty="0"/>
              <a:t>/</a:t>
            </a:r>
            <a:r>
              <a:rPr lang="en-US" altLang="en-US" sz="2600" dirty="0" err="1"/>
              <a:t>komkrit</a:t>
            </a:r>
            <a:endParaRPr lang="en-US" altLang="en-US" sz="2600" dirty="0"/>
          </a:p>
          <a:p>
            <a:pPr marL="457200" indent="-457200" eaLnBrk="1" hangingPunct="1"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600" dirty="0"/>
              <a:t>3D </a:t>
            </a:r>
            <a:r>
              <a:rPr lang="en-US" altLang="en-US" sz="2600" dirty="0" err="1"/>
              <a:t>tiruan</a:t>
            </a:r>
            <a:r>
              <a:rPr lang="en-US" altLang="en-US" sz="2600" dirty="0"/>
              <a:t>/</a:t>
            </a:r>
            <a:r>
              <a:rPr lang="en-US" altLang="en-US" sz="2600" dirty="0" err="1"/>
              <a:t>ilusi</a:t>
            </a:r>
            <a:endParaRPr lang="en-US" altLang="en-US" sz="26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39350"/>
            <a:ext cx="7696200" cy="792162"/>
          </a:xfrm>
        </p:spPr>
        <p:txBody>
          <a:bodyPr/>
          <a:lstStyle/>
          <a:p>
            <a:pPr eaLnBrk="1" hangingPunct="1"/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   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Contoh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penggunaan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garisan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003009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1219200" y="1600200"/>
            <a:ext cx="6477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FF00"/>
              </a:buClr>
              <a:buSzPct val="60000"/>
              <a:buFont typeface="Marlett" pitchFamily="2" charset="2"/>
              <a:buNone/>
            </a:pPr>
            <a:r>
              <a:rPr lang="en-US" altLang="en-US" sz="2600" dirty="0" err="1"/>
              <a:t>Bentuk</a:t>
            </a:r>
            <a:r>
              <a:rPr lang="en-US" altLang="en-US" sz="2600" dirty="0"/>
              <a:t> 3 </a:t>
            </a:r>
            <a:r>
              <a:rPr lang="en-US" altLang="en-US" sz="2600" dirty="0" err="1"/>
              <a:t>dimensi</a:t>
            </a:r>
            <a:endParaRPr lang="en-US" altLang="en-US" sz="2600" dirty="0"/>
          </a:p>
          <a:p>
            <a:pPr eaLnBrk="1" hangingPunct="1">
              <a:spcBef>
                <a:spcPct val="20000"/>
              </a:spcBef>
              <a:buClr>
                <a:srgbClr val="FFFF00"/>
              </a:buClr>
              <a:buSzPct val="60000"/>
              <a:buFont typeface="Marlett" pitchFamily="2" charset="2"/>
              <a:buNone/>
            </a:pPr>
            <a:endParaRPr lang="en-US" altLang="en-US" sz="2600" dirty="0"/>
          </a:p>
          <a:p>
            <a:pPr marL="457200" indent="-457200" eaLnBrk="1" hangingPunct="1"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600" dirty="0"/>
              <a:t>3D </a:t>
            </a:r>
            <a:r>
              <a:rPr lang="en-US" altLang="en-US" sz="2600" dirty="0" err="1"/>
              <a:t>sebenar</a:t>
            </a:r>
            <a:r>
              <a:rPr lang="en-US" altLang="en-US" sz="2600" dirty="0"/>
              <a:t>/</a:t>
            </a:r>
            <a:r>
              <a:rPr lang="en-US" altLang="en-US" sz="2600" dirty="0" err="1"/>
              <a:t>konkrit</a:t>
            </a:r>
            <a:endParaRPr lang="en-US" altLang="en-US" sz="2600" dirty="0"/>
          </a:p>
          <a:p>
            <a:pPr marL="457200" indent="-457200" eaLnBrk="1" hangingPunct="1"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600" dirty="0" err="1" smtClean="0"/>
              <a:t>Bahan</a:t>
            </a:r>
            <a:r>
              <a:rPr lang="en-US" altLang="en-US" sz="2600" dirty="0" smtClean="0"/>
              <a:t> </a:t>
            </a:r>
            <a:r>
              <a:rPr lang="en-US" altLang="en-US" sz="2600" dirty="0" err="1"/>
              <a:t>sebenar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mempunyai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dimensi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panjang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lebar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tinggi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seperti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kerusi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meja</a:t>
            </a:r>
            <a:r>
              <a:rPr lang="en-US" altLang="en-US" sz="2600" dirty="0"/>
              <a:t>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39350"/>
            <a:ext cx="7696200" cy="792162"/>
          </a:xfrm>
        </p:spPr>
        <p:txBody>
          <a:bodyPr/>
          <a:lstStyle/>
          <a:p>
            <a:pPr eaLnBrk="1" hangingPunct="1"/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   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Contoh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penggunaan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garisan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012857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1066800" y="1600200"/>
            <a:ext cx="6781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FF00"/>
              </a:buClr>
              <a:buSzPct val="60000"/>
              <a:buFont typeface="Marlett" pitchFamily="2" charset="2"/>
              <a:buNone/>
            </a:pPr>
            <a:r>
              <a:rPr lang="en-US" altLang="en-US" sz="2600" dirty="0"/>
              <a:t>  </a:t>
            </a:r>
            <a:r>
              <a:rPr lang="en-US" altLang="en-US" sz="2600" dirty="0" err="1"/>
              <a:t>Bentuk</a:t>
            </a:r>
            <a:r>
              <a:rPr lang="en-US" altLang="en-US" sz="2600" dirty="0"/>
              <a:t> 3 </a:t>
            </a:r>
            <a:r>
              <a:rPr lang="en-US" altLang="en-US" sz="2600" dirty="0" err="1"/>
              <a:t>dimensi</a:t>
            </a:r>
            <a:endParaRPr lang="en-US" altLang="en-US" sz="2600" dirty="0"/>
          </a:p>
          <a:p>
            <a:pPr eaLnBrk="1" hangingPunct="1">
              <a:spcBef>
                <a:spcPct val="20000"/>
              </a:spcBef>
              <a:buClr>
                <a:srgbClr val="FFFF00"/>
              </a:buClr>
              <a:buSzPct val="60000"/>
              <a:buFont typeface="Marlett" pitchFamily="2" charset="2"/>
              <a:buNone/>
            </a:pPr>
            <a:endParaRPr lang="en-US" altLang="en-US" sz="2600" dirty="0"/>
          </a:p>
          <a:p>
            <a:pPr marL="457200" indent="-282575" eaLnBrk="1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600" dirty="0"/>
              <a:t>3D </a:t>
            </a:r>
            <a:r>
              <a:rPr lang="en-US" altLang="en-US" sz="2600" dirty="0" err="1"/>
              <a:t>tiruan</a:t>
            </a:r>
            <a:r>
              <a:rPr lang="en-US" altLang="en-US" sz="2600" dirty="0"/>
              <a:t>/</a:t>
            </a:r>
            <a:r>
              <a:rPr lang="en-US" altLang="en-US" sz="2600" dirty="0" err="1"/>
              <a:t>ilusi</a:t>
            </a:r>
            <a:endParaRPr lang="en-US" altLang="en-US" sz="2600" dirty="0"/>
          </a:p>
          <a:p>
            <a:pPr marL="457200" indent="-282575" eaLnBrk="1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600" dirty="0" err="1" smtClean="0"/>
              <a:t>Bentuk</a:t>
            </a:r>
            <a:r>
              <a:rPr lang="en-US" altLang="en-US" sz="2600" dirty="0" smtClean="0"/>
              <a:t> </a:t>
            </a:r>
            <a:r>
              <a:rPr lang="en-US" altLang="en-US" sz="2600" dirty="0" err="1"/>
              <a:t>dua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dimensi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kelihatan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seolah-olah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mempunyai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dimensi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panjang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lebar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tinggi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atau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tebal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seperti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gambar</a:t>
            </a:r>
            <a:r>
              <a:rPr lang="en-US" altLang="en-US" sz="2600" dirty="0"/>
              <a:t> </a:t>
            </a:r>
            <a:r>
              <a:rPr lang="en-US" altLang="en-US" sz="2600" dirty="0" err="1"/>
              <a:t>foto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lukisan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diberi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bayang</a:t>
            </a:r>
            <a:r>
              <a:rPr lang="en-US" altLang="en-US" sz="2600" dirty="0"/>
              <a:t>,.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39350"/>
            <a:ext cx="7696200" cy="792162"/>
          </a:xfrm>
        </p:spPr>
        <p:txBody>
          <a:bodyPr/>
          <a:lstStyle/>
          <a:p>
            <a:pPr eaLnBrk="1" hangingPunct="1"/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   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Contoh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penggunaan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garisan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795744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   Apakah prinsip-prinsip reka bentuk visual?</a:t>
            </a:r>
          </a:p>
        </p:txBody>
      </p:sp>
    </p:spTree>
    <p:extLst>
      <p:ext uri="{BB962C8B-B14F-4D97-AF65-F5344CB8AC3E}">
        <p14:creationId xmlns:p14="http://schemas.microsoft.com/office/powerpoint/2010/main" val="162408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15"/>
          <p:cNvSpPr>
            <a:spLocks noChangeArrowheads="1"/>
          </p:cNvSpPr>
          <p:nvPr/>
        </p:nvSpPr>
        <p:spPr bwMode="auto">
          <a:xfrm>
            <a:off x="3946525" y="1905000"/>
            <a:ext cx="1489075" cy="784225"/>
          </a:xfrm>
          <a:prstGeom prst="ellipse">
            <a:avLst/>
          </a:prstGeom>
          <a:solidFill>
            <a:srgbClr val="99FFCC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3" name="Oval 17"/>
          <p:cNvSpPr>
            <a:spLocks noChangeArrowheads="1"/>
          </p:cNvSpPr>
          <p:nvPr/>
        </p:nvSpPr>
        <p:spPr bwMode="auto">
          <a:xfrm>
            <a:off x="6029325" y="2635250"/>
            <a:ext cx="1489075" cy="782638"/>
          </a:xfrm>
          <a:prstGeom prst="ellipse">
            <a:avLst/>
          </a:prstGeom>
          <a:solidFill>
            <a:srgbClr val="99FFCC"/>
          </a:solidFill>
          <a:ln w="28575">
            <a:solidFill>
              <a:srgbClr val="00206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4" name="Oval 14"/>
          <p:cNvSpPr>
            <a:spLocks noChangeArrowheads="1"/>
          </p:cNvSpPr>
          <p:nvPr/>
        </p:nvSpPr>
        <p:spPr bwMode="auto">
          <a:xfrm>
            <a:off x="6053138" y="3998913"/>
            <a:ext cx="1490662" cy="782637"/>
          </a:xfrm>
          <a:prstGeom prst="ellipse">
            <a:avLst/>
          </a:prstGeom>
          <a:solidFill>
            <a:srgbClr val="99FFCC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5" name="Oval 12"/>
          <p:cNvSpPr>
            <a:spLocks noChangeArrowheads="1"/>
          </p:cNvSpPr>
          <p:nvPr/>
        </p:nvSpPr>
        <p:spPr bwMode="auto">
          <a:xfrm>
            <a:off x="3894138" y="4703763"/>
            <a:ext cx="1490662" cy="782637"/>
          </a:xfrm>
          <a:prstGeom prst="ellipse">
            <a:avLst/>
          </a:prstGeom>
          <a:solidFill>
            <a:srgbClr val="99FFCC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6" name="Oval 13"/>
          <p:cNvSpPr>
            <a:spLocks noChangeArrowheads="1"/>
          </p:cNvSpPr>
          <p:nvPr/>
        </p:nvSpPr>
        <p:spPr bwMode="auto">
          <a:xfrm>
            <a:off x="1676400" y="3959225"/>
            <a:ext cx="1490663" cy="784225"/>
          </a:xfrm>
          <a:prstGeom prst="ellipse">
            <a:avLst/>
          </a:prstGeom>
          <a:solidFill>
            <a:srgbClr val="99FFCC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7" name="Oval 16"/>
          <p:cNvSpPr>
            <a:spLocks noChangeArrowheads="1"/>
          </p:cNvSpPr>
          <p:nvPr/>
        </p:nvSpPr>
        <p:spPr bwMode="auto">
          <a:xfrm>
            <a:off x="1760538" y="2582863"/>
            <a:ext cx="1490662" cy="784225"/>
          </a:xfrm>
          <a:prstGeom prst="ellipse">
            <a:avLst/>
          </a:prstGeom>
          <a:solidFill>
            <a:srgbClr val="99FFCC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563" y="960437"/>
            <a:ext cx="75438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Prinsip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Reka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Bentuk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Visual</a:t>
            </a:r>
          </a:p>
        </p:txBody>
      </p:sp>
      <p:sp>
        <p:nvSpPr>
          <p:cNvPr id="35849" name="Text Box 5"/>
          <p:cNvSpPr txBox="1">
            <a:spLocks noChangeArrowheads="1"/>
          </p:cNvSpPr>
          <p:nvPr/>
        </p:nvSpPr>
        <p:spPr bwMode="auto">
          <a:xfrm>
            <a:off x="4092575" y="2111375"/>
            <a:ext cx="1246188" cy="3714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err="1"/>
              <a:t>Simplisiti</a:t>
            </a:r>
            <a:endParaRPr lang="en-US" altLang="en-US" dirty="0"/>
          </a:p>
        </p:txBody>
      </p:sp>
      <p:sp>
        <p:nvSpPr>
          <p:cNvPr id="35850" name="Text Box 6"/>
          <p:cNvSpPr txBox="1">
            <a:spLocks noChangeArrowheads="1"/>
          </p:cNvSpPr>
          <p:nvPr/>
        </p:nvSpPr>
        <p:spPr bwMode="auto">
          <a:xfrm>
            <a:off x="6113463" y="2863850"/>
            <a:ext cx="1333500" cy="342900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Dominan</a:t>
            </a:r>
            <a:endParaRPr lang="en-US" altLang="en-US"/>
          </a:p>
        </p:txBody>
      </p:sp>
      <p:sp>
        <p:nvSpPr>
          <p:cNvPr id="35851" name="Text Box 7"/>
          <p:cNvSpPr txBox="1">
            <a:spLocks noChangeArrowheads="1"/>
          </p:cNvSpPr>
          <p:nvPr/>
        </p:nvSpPr>
        <p:spPr bwMode="auto">
          <a:xfrm>
            <a:off x="6354763" y="4225925"/>
            <a:ext cx="901700" cy="331788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err="1"/>
              <a:t>Pola</a:t>
            </a:r>
            <a:endParaRPr lang="en-US" altLang="en-US" dirty="0"/>
          </a:p>
        </p:txBody>
      </p:sp>
      <p:sp>
        <p:nvSpPr>
          <p:cNvPr id="35852" name="Text Box 8"/>
          <p:cNvSpPr txBox="1">
            <a:spLocks noChangeArrowheads="1"/>
          </p:cNvSpPr>
          <p:nvPr/>
        </p:nvSpPr>
        <p:spPr bwMode="auto">
          <a:xfrm>
            <a:off x="1854202" y="2800350"/>
            <a:ext cx="1244600" cy="342900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Harmoni</a:t>
            </a:r>
            <a:endParaRPr lang="en-US" altLang="en-US"/>
          </a:p>
        </p:txBody>
      </p:sp>
      <p:sp>
        <p:nvSpPr>
          <p:cNvPr id="35853" name="Text Box 9"/>
          <p:cNvSpPr txBox="1">
            <a:spLocks noChangeArrowheads="1"/>
          </p:cNvSpPr>
          <p:nvPr/>
        </p:nvSpPr>
        <p:spPr bwMode="auto">
          <a:xfrm>
            <a:off x="1947863" y="4175125"/>
            <a:ext cx="1028700" cy="361950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Variasi</a:t>
            </a:r>
            <a:endParaRPr lang="en-US" altLang="en-US"/>
          </a:p>
        </p:txBody>
      </p:sp>
      <p:sp>
        <p:nvSpPr>
          <p:cNvPr id="35854" name="Text Box 10"/>
          <p:cNvSpPr txBox="1">
            <a:spLocks noChangeArrowheads="1"/>
          </p:cNvSpPr>
          <p:nvPr/>
        </p:nvSpPr>
        <p:spPr bwMode="auto">
          <a:xfrm>
            <a:off x="4016375" y="4889500"/>
            <a:ext cx="1322388" cy="35242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00"/>
                </a:solidFill>
              </a:rPr>
              <a:t>Seimbang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55" name="Text Box 11"/>
          <p:cNvSpPr txBox="1">
            <a:spLocks noChangeArrowheads="1"/>
          </p:cNvSpPr>
          <p:nvPr/>
        </p:nvSpPr>
        <p:spPr bwMode="auto">
          <a:xfrm>
            <a:off x="3751263" y="3275013"/>
            <a:ext cx="1701800" cy="811212"/>
          </a:xfrm>
          <a:prstGeom prst="rect">
            <a:avLst/>
          </a:prstGeom>
          <a:solidFill>
            <a:srgbClr val="99FFCC"/>
          </a:solidFill>
          <a:ln w="57150" cmpd="thickThin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000000"/>
                </a:solidFill>
                <a:latin typeface="Copper Black" pitchFamily="34" charset="0"/>
              </a:rPr>
              <a:t>PRINSIP GRAFIK</a:t>
            </a:r>
            <a:endParaRPr lang="en-US" altLang="en-US" dirty="0">
              <a:solidFill>
                <a:srgbClr val="000000"/>
              </a:solidFill>
              <a:latin typeface="Copper Black" pitchFamily="34" charset="0"/>
            </a:endParaRPr>
          </a:p>
        </p:txBody>
      </p:sp>
      <p:sp>
        <p:nvSpPr>
          <p:cNvPr id="35856" name="Line 18"/>
          <p:cNvSpPr>
            <a:spLocks noChangeShapeType="1"/>
          </p:cNvSpPr>
          <p:nvPr/>
        </p:nvSpPr>
        <p:spPr bwMode="auto">
          <a:xfrm>
            <a:off x="4587875" y="4076700"/>
            <a:ext cx="0" cy="627063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35857" name="Line 19"/>
          <p:cNvSpPr>
            <a:spLocks noChangeShapeType="1"/>
          </p:cNvSpPr>
          <p:nvPr/>
        </p:nvSpPr>
        <p:spPr bwMode="auto">
          <a:xfrm flipH="1">
            <a:off x="3167063" y="4086225"/>
            <a:ext cx="557212" cy="21590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35858" name="Line 20"/>
          <p:cNvSpPr>
            <a:spLocks noChangeShapeType="1"/>
          </p:cNvSpPr>
          <p:nvPr/>
        </p:nvSpPr>
        <p:spPr bwMode="auto">
          <a:xfrm>
            <a:off x="5476875" y="4086225"/>
            <a:ext cx="623888" cy="17780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35859" name="Line 21"/>
          <p:cNvSpPr>
            <a:spLocks noChangeShapeType="1"/>
          </p:cNvSpPr>
          <p:nvPr/>
        </p:nvSpPr>
        <p:spPr bwMode="auto">
          <a:xfrm flipV="1">
            <a:off x="4652963" y="2689225"/>
            <a:ext cx="0" cy="56515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35860" name="Line 22"/>
          <p:cNvSpPr>
            <a:spLocks noChangeShapeType="1"/>
          </p:cNvSpPr>
          <p:nvPr/>
        </p:nvSpPr>
        <p:spPr bwMode="auto">
          <a:xfrm flipV="1">
            <a:off x="5453063" y="3127375"/>
            <a:ext cx="609600" cy="136525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35861" name="Line 23"/>
          <p:cNvSpPr>
            <a:spLocks noChangeShapeType="1"/>
          </p:cNvSpPr>
          <p:nvPr/>
        </p:nvSpPr>
        <p:spPr bwMode="auto">
          <a:xfrm flipH="1" flipV="1">
            <a:off x="3230563" y="3070225"/>
            <a:ext cx="482600" cy="204788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930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798412"/>
            <a:ext cx="7162800" cy="44116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Apakah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dimaksudkan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visual?</a:t>
            </a:r>
          </a:p>
        </p:txBody>
      </p:sp>
    </p:spTree>
    <p:extLst>
      <p:ext uri="{BB962C8B-B14F-4D97-AF65-F5344CB8AC3E}">
        <p14:creationId xmlns:p14="http://schemas.microsoft.com/office/powerpoint/2010/main" val="33051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077200" cy="5013662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	</a:t>
            </a:r>
            <a:r>
              <a:rPr lang="en-US" altLang="en-US" b="1" dirty="0" smtClean="0"/>
              <a:t>1.Simplisiti / </a:t>
            </a:r>
            <a:r>
              <a:rPr lang="en-US" altLang="en-US" b="1" dirty="0" err="1" smtClean="0"/>
              <a:t>mudah</a:t>
            </a: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   Visual yang </a:t>
            </a:r>
            <a:r>
              <a:rPr lang="en-US" altLang="en-US" dirty="0" err="1" smtClean="0"/>
              <a:t>ditayangkan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hendaklah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dihadkan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kepada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satu</a:t>
            </a:r>
            <a:r>
              <a:rPr lang="en-US" altLang="en-US" dirty="0" smtClean="0"/>
              <a:t> idea. Idea yang </a:t>
            </a:r>
            <a:r>
              <a:rPr lang="en-US" altLang="en-US" dirty="0" err="1" smtClean="0"/>
              <a:t>banyak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dalam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satu</a:t>
            </a:r>
            <a:r>
              <a:rPr lang="en-US" altLang="en-US" dirty="0" smtClean="0"/>
              <a:t> visual </a:t>
            </a:r>
            <a:r>
              <a:rPr lang="en-US" altLang="en-US" dirty="0" err="1" smtClean="0"/>
              <a:t>akan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mengelirukan</a:t>
            </a:r>
            <a:r>
              <a:rPr lang="en-US" altLang="en-US" dirty="0" smtClean="0"/>
              <a:t>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563" y="960437"/>
            <a:ext cx="75438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Prinsip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Reka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Bentuk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Visual</a:t>
            </a:r>
          </a:p>
        </p:txBody>
      </p:sp>
    </p:spTree>
    <p:extLst>
      <p:ext uri="{BB962C8B-B14F-4D97-AF65-F5344CB8AC3E}">
        <p14:creationId xmlns:p14="http://schemas.microsoft.com/office/powerpoint/2010/main" val="3370256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poster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17765">
            <a:off x="1023692" y="2228438"/>
            <a:ext cx="2684462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5" descr="poster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169">
            <a:off x="6112239" y="2438400"/>
            <a:ext cx="2630488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 descr="poster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839" y="2438400"/>
            <a:ext cx="235585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838200" y="1066800"/>
            <a:ext cx="5514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Terlalu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banyak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maklumat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hendak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disampaikan</a:t>
            </a:r>
            <a:endParaRPr lang="en-US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9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219200"/>
            <a:ext cx="7162800" cy="427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500" dirty="0" err="1" smtClean="0">
                <a:solidFill>
                  <a:srgbClr val="FF0000"/>
                </a:solidFill>
              </a:rPr>
              <a:t>Contoh</a:t>
            </a:r>
            <a:r>
              <a:rPr lang="en-US" altLang="en-US" sz="3500" dirty="0" smtClean="0">
                <a:solidFill>
                  <a:srgbClr val="FF0000"/>
                </a:solidFill>
              </a:rPr>
              <a:t>; </a:t>
            </a:r>
            <a:r>
              <a:rPr lang="en-US" altLang="en-US" sz="3500" dirty="0" err="1" smtClean="0">
                <a:solidFill>
                  <a:srgbClr val="FF0000"/>
                </a:solidFill>
              </a:rPr>
              <a:t>Simplisiti</a:t>
            </a:r>
            <a:endParaRPr lang="en-US" altLang="en-US" sz="3500" dirty="0" smtClean="0">
              <a:solidFill>
                <a:srgbClr val="FF0000"/>
              </a:solidFill>
            </a:endParaRPr>
          </a:p>
        </p:txBody>
      </p:sp>
      <p:pic>
        <p:nvPicPr>
          <p:cNvPr id="38915" name="Picture 4" descr="roko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28575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5" descr="roko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133600"/>
            <a:ext cx="28575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7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6934200" cy="4411663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   </a:t>
            </a:r>
            <a:r>
              <a:rPr lang="en-US" altLang="en-US" b="1" dirty="0" smtClean="0"/>
              <a:t>2. </a:t>
            </a:r>
            <a:r>
              <a:rPr lang="en-US" altLang="en-US" b="1" dirty="0" err="1" smtClean="0"/>
              <a:t>Dominan</a:t>
            </a:r>
            <a:r>
              <a:rPr lang="en-US" altLang="en-US" b="1" dirty="0" smtClean="0"/>
              <a:t>;</a:t>
            </a:r>
            <a:endParaRPr lang="en-US" altLang="en-US" dirty="0" smtClean="0"/>
          </a:p>
          <a:p>
            <a:pPr marL="812800" indent="-812800"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	</a:t>
            </a:r>
            <a:r>
              <a:rPr lang="en-US" altLang="en-US" dirty="0" err="1" smtClean="0"/>
              <a:t>Pusat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penumpuan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atau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minat</a:t>
            </a:r>
            <a:r>
              <a:rPr lang="en-US" altLang="en-US" dirty="0" smtClean="0"/>
              <a:t>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563" y="960437"/>
            <a:ext cx="75438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Prinsip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Reka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Bentuk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Visual</a:t>
            </a:r>
          </a:p>
        </p:txBody>
      </p:sp>
    </p:spTree>
    <p:extLst>
      <p:ext uri="{BB962C8B-B14F-4D97-AF65-F5344CB8AC3E}">
        <p14:creationId xmlns:p14="http://schemas.microsoft.com/office/powerpoint/2010/main" val="2307583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11"/>
          <p:cNvGrpSpPr>
            <a:grpSpLocks/>
          </p:cNvGrpSpPr>
          <p:nvPr/>
        </p:nvGrpSpPr>
        <p:grpSpPr bwMode="auto">
          <a:xfrm>
            <a:off x="2286000" y="3200400"/>
            <a:ext cx="4495800" cy="2743200"/>
            <a:chOff x="768" y="1872"/>
            <a:chExt cx="2832" cy="1728"/>
          </a:xfrm>
          <a:solidFill>
            <a:schemeClr val="accent5">
              <a:lumMod val="75000"/>
            </a:schemeClr>
          </a:solidFill>
        </p:grpSpPr>
        <p:sp>
          <p:nvSpPr>
            <p:cNvPr id="40966" name="AutoShape 3"/>
            <p:cNvSpPr>
              <a:spLocks noChangeArrowheads="1"/>
            </p:cNvSpPr>
            <p:nvPr/>
          </p:nvSpPr>
          <p:spPr bwMode="auto">
            <a:xfrm>
              <a:off x="768" y="1872"/>
              <a:ext cx="1440" cy="912"/>
            </a:xfrm>
            <a:prstGeom prst="flowChartProcess">
              <a:avLst/>
            </a:prstGeom>
            <a:grpFill/>
            <a:ln w="3810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</a:rPr>
                <a:t>41%</a:t>
              </a:r>
            </a:p>
          </p:txBody>
        </p:sp>
        <p:sp>
          <p:nvSpPr>
            <p:cNvPr id="40967" name="AutoShape 4"/>
            <p:cNvSpPr>
              <a:spLocks noChangeArrowheads="1"/>
            </p:cNvSpPr>
            <p:nvPr/>
          </p:nvSpPr>
          <p:spPr bwMode="auto">
            <a:xfrm>
              <a:off x="2208" y="1872"/>
              <a:ext cx="1392" cy="912"/>
            </a:xfrm>
            <a:prstGeom prst="flowChartProcess">
              <a:avLst/>
            </a:prstGeom>
            <a:grpFill/>
            <a:ln w="3810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</a:rPr>
                <a:t>20%</a:t>
              </a:r>
            </a:p>
          </p:txBody>
        </p:sp>
        <p:sp>
          <p:nvSpPr>
            <p:cNvPr id="40968" name="AutoShape 5"/>
            <p:cNvSpPr>
              <a:spLocks noChangeArrowheads="1"/>
            </p:cNvSpPr>
            <p:nvPr/>
          </p:nvSpPr>
          <p:spPr bwMode="auto">
            <a:xfrm>
              <a:off x="768" y="2784"/>
              <a:ext cx="1440" cy="816"/>
            </a:xfrm>
            <a:prstGeom prst="flowChartProcess">
              <a:avLst/>
            </a:prstGeom>
            <a:grpFill/>
            <a:ln w="3810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</a:rPr>
                <a:t>25%</a:t>
              </a:r>
            </a:p>
          </p:txBody>
        </p:sp>
        <p:sp>
          <p:nvSpPr>
            <p:cNvPr id="40969" name="AutoShape 6"/>
            <p:cNvSpPr>
              <a:spLocks noChangeArrowheads="1"/>
            </p:cNvSpPr>
            <p:nvPr/>
          </p:nvSpPr>
          <p:spPr bwMode="auto">
            <a:xfrm>
              <a:off x="2208" y="2784"/>
              <a:ext cx="1392" cy="816"/>
            </a:xfrm>
            <a:prstGeom prst="flowChartProcess">
              <a:avLst/>
            </a:prstGeom>
            <a:grpFill/>
            <a:ln w="3810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</a:rPr>
                <a:t>14%</a:t>
              </a:r>
            </a:p>
          </p:txBody>
        </p:sp>
      </p:grp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066800" y="1676400"/>
            <a:ext cx="601980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000" dirty="0"/>
              <a:t> </a:t>
            </a:r>
            <a:r>
              <a:rPr lang="en-US" altLang="en-US" sz="3000" dirty="0" err="1" smtClean="0"/>
              <a:t>Dominan</a:t>
            </a:r>
            <a:r>
              <a:rPr lang="en-US" altLang="en-US" sz="3000" dirty="0"/>
              <a:t>;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3000" dirty="0"/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000" dirty="0"/>
              <a:t>	</a:t>
            </a:r>
          </a:p>
        </p:txBody>
      </p:sp>
      <p:sp>
        <p:nvSpPr>
          <p:cNvPr id="40965" name="Text Box 12"/>
          <p:cNvSpPr txBox="1">
            <a:spLocks noChangeArrowheads="1"/>
          </p:cNvSpPr>
          <p:nvPr/>
        </p:nvSpPr>
        <p:spPr bwMode="auto">
          <a:xfrm>
            <a:off x="3048000" y="23622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/>
              <a:t>Peraturan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sepertiga</a:t>
            </a:r>
            <a:endParaRPr lang="en-US" altLang="en-US" sz="240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563" y="960437"/>
            <a:ext cx="75438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Prinsip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Reka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Bentuk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Visual</a:t>
            </a:r>
          </a:p>
        </p:txBody>
      </p:sp>
    </p:spTree>
    <p:extLst>
      <p:ext uri="{BB962C8B-B14F-4D97-AF65-F5344CB8AC3E}">
        <p14:creationId xmlns:p14="http://schemas.microsoft.com/office/powerpoint/2010/main" val="794951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4049" y="1600200"/>
            <a:ext cx="6019800" cy="4411663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 smtClean="0"/>
              <a:t>3.Pola;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	</a:t>
            </a:r>
            <a:r>
              <a:rPr lang="en-US" altLang="en-US" dirty="0" err="1" smtClean="0"/>
              <a:t>Susunan</a:t>
            </a:r>
            <a:r>
              <a:rPr lang="en-US" altLang="en-US" dirty="0" smtClean="0"/>
              <a:t> item-item </a:t>
            </a:r>
            <a:r>
              <a:rPr lang="en-US" altLang="en-US" dirty="0" err="1" smtClean="0"/>
              <a:t>dalam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sesuatu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rekaan</a:t>
            </a:r>
            <a:r>
              <a:rPr lang="en-US" altLang="en-US" dirty="0" smtClean="0"/>
              <a:t> visual.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563" y="960437"/>
            <a:ext cx="75438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Prinsip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Reka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Bentuk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Visual</a:t>
            </a:r>
          </a:p>
        </p:txBody>
      </p:sp>
    </p:spTree>
    <p:extLst>
      <p:ext uri="{BB962C8B-B14F-4D97-AF65-F5344CB8AC3E}">
        <p14:creationId xmlns:p14="http://schemas.microsoft.com/office/powerpoint/2010/main" val="122652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91306" y="1600200"/>
            <a:ext cx="7551057" cy="5013662"/>
          </a:xfrm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err="1" smtClean="0"/>
              <a:t>Pola</a:t>
            </a:r>
            <a:endParaRPr lang="en-US" altLang="en-US" b="1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 err="1" smtClean="0"/>
              <a:t>Menawan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perhatian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penerima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mengarahkannya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kepada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maklumat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bersabit</a:t>
            </a:r>
            <a:r>
              <a:rPr lang="en-US" altLang="en-US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 err="1" smtClean="0"/>
              <a:t>Unsur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seperti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Ruang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Garisan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Ilustrasi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digabung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menjadi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suatu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harmoni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grafik</a:t>
            </a:r>
            <a:r>
              <a:rPr lang="en-US" altLang="en-US" dirty="0" smtClean="0"/>
              <a:t>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563" y="960437"/>
            <a:ext cx="75438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Prinsip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Reka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Bentuk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Visual</a:t>
            </a:r>
          </a:p>
        </p:txBody>
      </p:sp>
    </p:spTree>
    <p:extLst>
      <p:ext uri="{BB962C8B-B14F-4D97-AF65-F5344CB8AC3E}">
        <p14:creationId xmlns:p14="http://schemas.microsoft.com/office/powerpoint/2010/main" val="3496215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6019800" cy="4411663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solidFill>
                  <a:schemeClr val="bg1"/>
                </a:solidFill>
              </a:rPr>
              <a:t>Pola;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	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943099"/>
              </p:ext>
            </p:extLst>
          </p:nvPr>
        </p:nvGraphicFramePr>
        <p:xfrm>
          <a:off x="2155371" y="2697163"/>
          <a:ext cx="4343400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371" y="2697163"/>
                        <a:ext cx="4343400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2057400" y="1584325"/>
            <a:ext cx="487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/>
              <a:t>Anak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panah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dan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warna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digunakan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untuk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menyusun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maklumat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46418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6019800" cy="4411663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	Pola;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	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1981200" y="1905000"/>
            <a:ext cx="487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Anak panah dan warna digunakan untuk menyusun maklumat</a:t>
            </a:r>
          </a:p>
        </p:txBody>
      </p:sp>
      <p:grpSp>
        <p:nvGrpSpPr>
          <p:cNvPr id="44037" name="Group 7"/>
          <p:cNvGrpSpPr>
            <a:grpSpLocks/>
          </p:cNvGrpSpPr>
          <p:nvPr/>
        </p:nvGrpSpPr>
        <p:grpSpPr bwMode="auto">
          <a:xfrm>
            <a:off x="3266395" y="2876145"/>
            <a:ext cx="1979613" cy="3276600"/>
            <a:chOff x="2064" y="912"/>
            <a:chExt cx="1392" cy="2256"/>
          </a:xfrm>
        </p:grpSpPr>
        <p:sp>
          <p:nvSpPr>
            <p:cNvPr id="44040" name="AutoShape 8"/>
            <p:cNvSpPr>
              <a:spLocks noChangeArrowheads="1"/>
            </p:cNvSpPr>
            <p:nvPr/>
          </p:nvSpPr>
          <p:spPr bwMode="auto">
            <a:xfrm flipH="1">
              <a:off x="2352" y="2544"/>
              <a:ext cx="96" cy="288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FFFF00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1" name="AutoShape 9"/>
            <p:cNvSpPr>
              <a:spLocks noChangeArrowheads="1"/>
            </p:cNvSpPr>
            <p:nvPr/>
          </p:nvSpPr>
          <p:spPr bwMode="auto">
            <a:xfrm flipH="1">
              <a:off x="2352" y="1968"/>
              <a:ext cx="96" cy="192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2" name="AutoShape 10"/>
            <p:cNvSpPr>
              <a:spLocks noChangeArrowheads="1"/>
            </p:cNvSpPr>
            <p:nvPr/>
          </p:nvSpPr>
          <p:spPr bwMode="auto">
            <a:xfrm>
              <a:off x="2352" y="1296"/>
              <a:ext cx="14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50 w 21600"/>
                <a:gd name="T13" fmla="*/ 2925 h 21600"/>
                <a:gd name="T14" fmla="*/ 18300 w 21600"/>
                <a:gd name="T15" fmla="*/ 9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44043" name="AutoShape 11"/>
            <p:cNvSpPr>
              <a:spLocks noChangeArrowheads="1"/>
            </p:cNvSpPr>
            <p:nvPr/>
          </p:nvSpPr>
          <p:spPr bwMode="auto">
            <a:xfrm>
              <a:off x="3024" y="1296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FFFF00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4" name="AutoShape 12"/>
            <p:cNvSpPr>
              <a:spLocks noChangeArrowheads="1"/>
            </p:cNvSpPr>
            <p:nvPr/>
          </p:nvSpPr>
          <p:spPr bwMode="auto">
            <a:xfrm>
              <a:off x="2976" y="1920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FFFF00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5" name="AutoShape 13"/>
            <p:cNvSpPr>
              <a:spLocks noChangeArrowheads="1"/>
            </p:cNvSpPr>
            <p:nvPr/>
          </p:nvSpPr>
          <p:spPr bwMode="auto">
            <a:xfrm>
              <a:off x="2544" y="2784"/>
              <a:ext cx="288" cy="96"/>
            </a:xfrm>
            <a:prstGeom prst="leftArrow">
              <a:avLst>
                <a:gd name="adj1" fmla="val 50000"/>
                <a:gd name="adj2" fmla="val 75000"/>
              </a:avLst>
            </a:prstGeom>
            <a:solidFill>
              <a:srgbClr val="FFFF00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6" name="Text Box 14"/>
            <p:cNvSpPr txBox="1">
              <a:spLocks noChangeArrowheads="1"/>
            </p:cNvSpPr>
            <p:nvPr/>
          </p:nvSpPr>
          <p:spPr bwMode="auto">
            <a:xfrm>
              <a:off x="2928" y="2689"/>
              <a:ext cx="321" cy="318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4047" name="Text Box 15"/>
            <p:cNvSpPr txBox="1">
              <a:spLocks noChangeArrowheads="1"/>
            </p:cNvSpPr>
            <p:nvPr/>
          </p:nvSpPr>
          <p:spPr bwMode="auto">
            <a:xfrm>
              <a:off x="2256" y="2208"/>
              <a:ext cx="321" cy="318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4048" name="Text Box 16"/>
            <p:cNvSpPr txBox="1">
              <a:spLocks noChangeArrowheads="1"/>
            </p:cNvSpPr>
            <p:nvPr/>
          </p:nvSpPr>
          <p:spPr bwMode="auto">
            <a:xfrm>
              <a:off x="2208" y="1584"/>
              <a:ext cx="321" cy="318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4049" name="Text Box 17"/>
            <p:cNvSpPr txBox="1">
              <a:spLocks noChangeArrowheads="1"/>
            </p:cNvSpPr>
            <p:nvPr/>
          </p:nvSpPr>
          <p:spPr bwMode="auto">
            <a:xfrm>
              <a:off x="2592" y="1056"/>
              <a:ext cx="321" cy="318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4050" name="Text Box 18"/>
            <p:cNvSpPr txBox="1">
              <a:spLocks noChangeArrowheads="1"/>
            </p:cNvSpPr>
            <p:nvPr/>
          </p:nvSpPr>
          <p:spPr bwMode="auto">
            <a:xfrm>
              <a:off x="2880" y="1584"/>
              <a:ext cx="323" cy="318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4051" name="Text Box 19"/>
            <p:cNvSpPr txBox="1">
              <a:spLocks noChangeArrowheads="1"/>
            </p:cNvSpPr>
            <p:nvPr/>
          </p:nvSpPr>
          <p:spPr bwMode="auto">
            <a:xfrm>
              <a:off x="2880" y="2208"/>
              <a:ext cx="323" cy="318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44052" name="Rectangle 20"/>
            <p:cNvSpPr>
              <a:spLocks noChangeArrowheads="1"/>
            </p:cNvSpPr>
            <p:nvPr/>
          </p:nvSpPr>
          <p:spPr bwMode="auto">
            <a:xfrm>
              <a:off x="2064" y="912"/>
              <a:ext cx="1392" cy="2256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4039" name="Text Box 22"/>
          <p:cNvSpPr txBox="1">
            <a:spLocks noChangeArrowheads="1"/>
          </p:cNvSpPr>
          <p:nvPr/>
        </p:nvSpPr>
        <p:spPr bwMode="auto">
          <a:xfrm>
            <a:off x="6296025" y="5770563"/>
            <a:ext cx="1841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40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563" y="960437"/>
            <a:ext cx="75438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Prinsip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Reka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Bentuk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Visual</a:t>
            </a:r>
          </a:p>
        </p:txBody>
      </p:sp>
    </p:spTree>
    <p:extLst>
      <p:ext uri="{BB962C8B-B14F-4D97-AF65-F5344CB8AC3E}">
        <p14:creationId xmlns:p14="http://schemas.microsoft.com/office/powerpoint/2010/main" val="456837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6019800" cy="4411663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solidFill>
                  <a:schemeClr val="bg1"/>
                </a:solidFill>
              </a:rPr>
              <a:t>Pola;</a:t>
            </a:r>
          </a:p>
        </p:txBody>
      </p:sp>
      <p:grpSp>
        <p:nvGrpSpPr>
          <p:cNvPr id="45060" name="Group 4"/>
          <p:cNvGrpSpPr>
            <a:grpSpLocks/>
          </p:cNvGrpSpPr>
          <p:nvPr/>
        </p:nvGrpSpPr>
        <p:grpSpPr bwMode="auto">
          <a:xfrm>
            <a:off x="1235817" y="1981200"/>
            <a:ext cx="6070212" cy="3840901"/>
            <a:chOff x="912" y="576"/>
            <a:chExt cx="4201" cy="3491"/>
          </a:xfrm>
        </p:grpSpPr>
        <p:sp>
          <p:nvSpPr>
            <p:cNvPr id="45061" name="Rectangle 5"/>
            <p:cNvSpPr>
              <a:spLocks noChangeArrowheads="1"/>
            </p:cNvSpPr>
            <p:nvPr/>
          </p:nvSpPr>
          <p:spPr bwMode="auto">
            <a:xfrm>
              <a:off x="912" y="576"/>
              <a:ext cx="4176" cy="28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62" name="Rectangle 6"/>
            <p:cNvSpPr>
              <a:spLocks noChangeArrowheads="1"/>
            </p:cNvSpPr>
            <p:nvPr/>
          </p:nvSpPr>
          <p:spPr bwMode="auto">
            <a:xfrm>
              <a:off x="912" y="576"/>
              <a:ext cx="2112" cy="1440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63" name="Text Box 7"/>
            <p:cNvSpPr txBox="1">
              <a:spLocks noChangeArrowheads="1"/>
            </p:cNvSpPr>
            <p:nvPr/>
          </p:nvSpPr>
          <p:spPr bwMode="auto">
            <a:xfrm>
              <a:off x="1058" y="912"/>
              <a:ext cx="1773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Kawasan paling kuat</a:t>
              </a:r>
            </a:p>
          </p:txBody>
        </p:sp>
        <p:sp>
          <p:nvSpPr>
            <p:cNvPr id="45064" name="AutoShape 8"/>
            <p:cNvSpPr>
              <a:spLocks noChangeArrowheads="1"/>
            </p:cNvSpPr>
            <p:nvPr/>
          </p:nvSpPr>
          <p:spPr bwMode="auto">
            <a:xfrm>
              <a:off x="1584" y="1200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65" name="AutoShape 9"/>
            <p:cNvSpPr>
              <a:spLocks noChangeArrowheads="1"/>
            </p:cNvSpPr>
            <p:nvPr/>
          </p:nvSpPr>
          <p:spPr bwMode="auto">
            <a:xfrm>
              <a:off x="4176" y="1728"/>
              <a:ext cx="306" cy="615"/>
            </a:xfrm>
            <a:prstGeom prst="downArrow">
              <a:avLst>
                <a:gd name="adj1" fmla="val 50000"/>
                <a:gd name="adj2" fmla="val 50245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66" name="AutoShape 10"/>
            <p:cNvSpPr>
              <a:spLocks noChangeArrowheads="1"/>
            </p:cNvSpPr>
            <p:nvPr/>
          </p:nvSpPr>
          <p:spPr bwMode="auto">
            <a:xfrm>
              <a:off x="3168" y="1200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67" name="AutoShape 11"/>
            <p:cNvSpPr>
              <a:spLocks noChangeArrowheads="1"/>
            </p:cNvSpPr>
            <p:nvPr/>
          </p:nvSpPr>
          <p:spPr bwMode="auto">
            <a:xfrm>
              <a:off x="1584" y="2544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68" name="AutoShape 12"/>
            <p:cNvSpPr>
              <a:spLocks noChangeArrowheads="1"/>
            </p:cNvSpPr>
            <p:nvPr/>
          </p:nvSpPr>
          <p:spPr bwMode="auto">
            <a:xfrm>
              <a:off x="3216" y="2544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69" name="Text Box 13"/>
            <p:cNvSpPr txBox="1">
              <a:spLocks noChangeArrowheads="1"/>
            </p:cNvSpPr>
            <p:nvPr/>
          </p:nvSpPr>
          <p:spPr bwMode="auto">
            <a:xfrm>
              <a:off x="1774" y="3647"/>
              <a:ext cx="3339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Pergerakan mata bermula dari kiri</a:t>
              </a:r>
            </a:p>
          </p:txBody>
        </p:sp>
      </p:grp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563" y="960437"/>
            <a:ext cx="75438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Prinsip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Reka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Bentuk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Visual</a:t>
            </a:r>
          </a:p>
        </p:txBody>
      </p:sp>
    </p:spTree>
    <p:extLst>
      <p:ext uri="{BB962C8B-B14F-4D97-AF65-F5344CB8AC3E}">
        <p14:creationId xmlns:p14="http://schemas.microsoft.com/office/powerpoint/2010/main" val="4140147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19263"/>
            <a:ext cx="8305800" cy="44116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/>
              <a:t>Visual </a:t>
            </a:r>
            <a:r>
              <a:rPr lang="en-US" altLang="en-US" dirty="0" err="1" smtClean="0"/>
              <a:t>ialah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sesuatu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boleh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diperhatikan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samada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imej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statik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contoh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gambar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ilustrasi</a:t>
            </a:r>
            <a:r>
              <a:rPr lang="en-US" altLang="en-US" dirty="0" smtClean="0"/>
              <a:t>, symbol </a:t>
            </a:r>
            <a:r>
              <a:rPr lang="en-US" altLang="en-US" dirty="0" err="1" smtClean="0"/>
              <a:t>dll</a:t>
            </a:r>
            <a:r>
              <a:rPr lang="en-US" altLang="en-US" dirty="0" smtClean="0"/>
              <a:t>) </a:t>
            </a:r>
            <a:r>
              <a:rPr lang="en-US" altLang="en-US" dirty="0" err="1" smtClean="0"/>
              <a:t>atau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bergerak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animasi</a:t>
            </a:r>
            <a:r>
              <a:rPr lang="en-US" altLang="en-US" dirty="0" smtClean="0"/>
              <a:t>, video </a:t>
            </a:r>
            <a:r>
              <a:rPr lang="en-US" altLang="en-US" dirty="0" err="1" smtClean="0"/>
              <a:t>dll</a:t>
            </a:r>
            <a:r>
              <a:rPr lang="en-US" altLang="en-US" dirty="0" smtClean="0"/>
              <a:t>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 err="1" smtClean="0"/>
              <a:t>Alat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komunikasi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lebih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konkrit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baik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berbanding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komunikasi</a:t>
            </a:r>
            <a:r>
              <a:rPr lang="en-US" altLang="en-US" dirty="0" smtClean="0"/>
              <a:t> verbal.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sv-SE" dirty="0"/>
              <a:t>Fungsi utama visual </a:t>
            </a:r>
            <a:r>
              <a:rPr lang="sv-SE" dirty="0" smtClean="0"/>
              <a:t>dalam PdPk ialah </a:t>
            </a:r>
            <a:r>
              <a:rPr lang="sv-SE" dirty="0"/>
              <a:t>untuk meningkatkan komunikasi dalam </a:t>
            </a:r>
            <a:r>
              <a:rPr lang="sv-SE" dirty="0" smtClean="0"/>
              <a:t>pengajaran dan pembelajaran.</a:t>
            </a:r>
            <a:endParaRPr lang="en-US" altLang="en-US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082675" y="1078006"/>
            <a:ext cx="7078663" cy="431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200" b="1" dirty="0" err="1" smtClean="0">
                <a:solidFill>
                  <a:srgbClr val="FF0000"/>
                </a:solidFill>
              </a:rPr>
              <a:t>Pengenalan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Visual</a:t>
            </a:r>
          </a:p>
        </p:txBody>
      </p:sp>
    </p:spTree>
    <p:extLst>
      <p:ext uri="{BB962C8B-B14F-4D97-AF65-F5344CB8AC3E}">
        <p14:creationId xmlns:p14="http://schemas.microsoft.com/office/powerpoint/2010/main" val="205295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6019800" cy="4411663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 smtClean="0"/>
              <a:t>	4. </a:t>
            </a:r>
            <a:r>
              <a:rPr lang="en-US" altLang="en-US" b="1" dirty="0" err="1" smtClean="0"/>
              <a:t>Seimbang</a:t>
            </a:r>
            <a:r>
              <a:rPr lang="en-US" altLang="en-US" b="1" dirty="0" smtClean="0"/>
              <a:t>;</a:t>
            </a:r>
          </a:p>
          <a:p>
            <a:pPr marL="812800" indent="-449263" eaLnBrk="1" hangingPunct="1">
              <a:buFont typeface="Wingdings" panose="05000000000000000000" pitchFamily="2" charset="2"/>
              <a:buChar char="§"/>
            </a:pPr>
            <a:r>
              <a:rPr lang="en-US" altLang="en-US" dirty="0" err="1" smtClean="0"/>
              <a:t>Seimbang</a:t>
            </a:r>
            <a:r>
              <a:rPr lang="en-US" altLang="en-US" dirty="0" smtClean="0"/>
              <a:t> formal/</a:t>
            </a:r>
            <a:r>
              <a:rPr lang="en-US" altLang="en-US" dirty="0" err="1" smtClean="0"/>
              <a:t>sametri</a:t>
            </a:r>
            <a:r>
              <a:rPr lang="en-US" altLang="en-US" dirty="0" smtClean="0"/>
              <a:t>	</a:t>
            </a:r>
          </a:p>
          <a:p>
            <a:pPr marL="812800" indent="-449263" eaLnBrk="1" hangingPunct="1">
              <a:buFont typeface="Wingdings" panose="05000000000000000000" pitchFamily="2" charset="2"/>
              <a:buChar char="§"/>
            </a:pPr>
            <a:r>
              <a:rPr lang="en-US" altLang="en-US" dirty="0" err="1" smtClean="0"/>
              <a:t>Seimbang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tidak</a:t>
            </a:r>
            <a:r>
              <a:rPr lang="en-US" altLang="en-US" dirty="0" smtClean="0"/>
              <a:t> formal./</a:t>
            </a:r>
            <a:r>
              <a:rPr lang="en-US" altLang="en-US" dirty="0" err="1" smtClean="0"/>
              <a:t>tidak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semetri</a:t>
            </a:r>
            <a:endParaRPr lang="en-US" alt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563" y="960437"/>
            <a:ext cx="75438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Prinsip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Reka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Bentuk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Visual</a:t>
            </a:r>
          </a:p>
        </p:txBody>
      </p:sp>
    </p:spTree>
    <p:extLst>
      <p:ext uri="{BB962C8B-B14F-4D97-AF65-F5344CB8AC3E}">
        <p14:creationId xmlns:p14="http://schemas.microsoft.com/office/powerpoint/2010/main" val="2850068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719263"/>
            <a:ext cx="4025900" cy="4411662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en-US" altLang="en-US" sz="2200" b="1" dirty="0" err="1" smtClean="0"/>
              <a:t>Perseimbangan</a:t>
            </a:r>
            <a:endParaRPr lang="en-US" altLang="en-US" sz="2200" b="1" dirty="0" smtClean="0"/>
          </a:p>
          <a:p>
            <a:pPr eaLnBrk="1" hangingPunct="1">
              <a:buClr>
                <a:schemeClr val="bg1"/>
              </a:buClr>
            </a:pPr>
            <a:r>
              <a:rPr lang="en-US" altLang="en-US" sz="2200" dirty="0" err="1" smtClean="0"/>
              <a:t>Keadaan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kesamaan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dari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segi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berat</a:t>
            </a:r>
            <a:r>
              <a:rPr lang="en-US" altLang="en-US" sz="2200" dirty="0" smtClean="0"/>
              <a:t>, </a:t>
            </a:r>
            <a:r>
              <a:rPr lang="en-US" altLang="en-US" sz="2200" dirty="0" err="1" smtClean="0"/>
              <a:t>tarikan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tumpuan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perhatian</a:t>
            </a:r>
            <a:r>
              <a:rPr lang="en-US" altLang="en-US" sz="2200" dirty="0" smtClean="0"/>
              <a:t> yang </a:t>
            </a:r>
            <a:r>
              <a:rPr lang="en-US" altLang="en-US" sz="2200" dirty="0" err="1" smtClean="0"/>
              <a:t>terdapat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dalam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suatu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susunan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unsur-unsur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seni</a:t>
            </a:r>
            <a:r>
              <a:rPr lang="en-US" altLang="en-US" sz="2200" dirty="0" smtClean="0"/>
              <a:t>.</a:t>
            </a:r>
          </a:p>
          <a:p>
            <a:pPr eaLnBrk="1" hangingPunct="1">
              <a:buClr>
                <a:schemeClr val="bg1"/>
              </a:buClr>
            </a:pPr>
            <a:r>
              <a:rPr lang="en-US" altLang="en-US" sz="2200" dirty="0" err="1" smtClean="0"/>
              <a:t>Berdasarkan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susunan</a:t>
            </a:r>
            <a:r>
              <a:rPr lang="en-US" altLang="en-US" sz="2200" dirty="0" smtClean="0"/>
              <a:t>, </a:t>
            </a:r>
            <a:r>
              <a:rPr lang="en-US" altLang="en-US" sz="2200" dirty="0" err="1" smtClean="0"/>
              <a:t>warna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bentuk</a:t>
            </a:r>
            <a:r>
              <a:rPr lang="en-US" altLang="en-US" sz="2200" dirty="0" smtClean="0"/>
              <a:t>.</a:t>
            </a:r>
          </a:p>
          <a:p>
            <a:pPr eaLnBrk="1" hangingPunct="1"/>
            <a:endParaRPr lang="en-US" altLang="en-US" sz="2200" dirty="0" smtClean="0"/>
          </a:p>
          <a:p>
            <a:pPr eaLnBrk="1" hangingPunct="1"/>
            <a:endParaRPr lang="en-US" altLang="en-US" sz="2200" dirty="0" smtClean="0"/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4550" y="1719263"/>
            <a:ext cx="4032250" cy="44116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600" dirty="0" smtClean="0"/>
              <a:t>Formal/</a:t>
            </a:r>
            <a:r>
              <a:rPr lang="en-US" altLang="en-US" sz="2600" dirty="0" err="1" smtClean="0"/>
              <a:t>Simetri</a:t>
            </a:r>
            <a:endParaRPr lang="en-US" altLang="en-US" sz="2600" dirty="0" smtClean="0"/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600" dirty="0" smtClean="0"/>
              <a:t>    </a:t>
            </a:r>
            <a:r>
              <a:rPr lang="en-US" altLang="en-US" sz="2600" dirty="0" err="1" smtClean="0"/>
              <a:t>ialah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samukur</a:t>
            </a:r>
            <a:r>
              <a:rPr lang="en-US" altLang="en-US" sz="2600" dirty="0" smtClean="0"/>
              <a:t> yang </a:t>
            </a:r>
            <a:r>
              <a:rPr lang="en-US" altLang="en-US" sz="2600" dirty="0" err="1" smtClean="0"/>
              <a:t>mudah</a:t>
            </a:r>
            <a:r>
              <a:rPr lang="en-US" altLang="en-US" sz="2600" dirty="0" smtClean="0"/>
              <a:t>, </a:t>
            </a:r>
            <a:r>
              <a:rPr lang="en-US" altLang="en-US" sz="2600" dirty="0" err="1" smtClean="0"/>
              <a:t>berat</a:t>
            </a:r>
            <a:r>
              <a:rPr lang="en-US" altLang="en-US" sz="2600" dirty="0" smtClean="0"/>
              <a:t> yang </a:t>
            </a:r>
            <a:r>
              <a:rPr lang="en-US" altLang="en-US" sz="2600" dirty="0" err="1" smtClean="0"/>
              <a:t>sama</a:t>
            </a:r>
            <a:r>
              <a:rPr lang="en-US" altLang="en-US" sz="2600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600" dirty="0" smtClean="0"/>
              <a:t>Informal/</a:t>
            </a:r>
            <a:r>
              <a:rPr lang="en-US" altLang="en-US" sz="2600" dirty="0" err="1" smtClean="0"/>
              <a:t>Tak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Simetri</a:t>
            </a:r>
            <a:endParaRPr lang="en-US" altLang="en-US" sz="2600" dirty="0" smtClean="0"/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600" dirty="0" smtClean="0"/>
              <a:t>	</a:t>
            </a:r>
            <a:r>
              <a:rPr lang="en-US" altLang="en-US" sz="2600" dirty="0" err="1" smtClean="0"/>
              <a:t>digubah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dengan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manipulasi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ruang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dan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objek</a:t>
            </a:r>
            <a:r>
              <a:rPr lang="en-US" altLang="en-US" sz="2600" dirty="0" smtClean="0"/>
              <a:t>.</a:t>
            </a:r>
          </a:p>
          <a:p>
            <a:pPr eaLnBrk="1" hangingPunct="1"/>
            <a:endParaRPr lang="en-US" altLang="en-US" sz="26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563" y="960437"/>
            <a:ext cx="75438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Prinsip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Reka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Bentuk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Visual</a:t>
            </a:r>
          </a:p>
        </p:txBody>
      </p:sp>
    </p:spTree>
    <p:extLst>
      <p:ext uri="{BB962C8B-B14F-4D97-AF65-F5344CB8AC3E}">
        <p14:creationId xmlns:p14="http://schemas.microsoft.com/office/powerpoint/2010/main" val="2505266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1" name="Group 5"/>
          <p:cNvGrpSpPr>
            <a:grpSpLocks/>
          </p:cNvGrpSpPr>
          <p:nvPr/>
        </p:nvGrpSpPr>
        <p:grpSpPr bwMode="auto">
          <a:xfrm>
            <a:off x="1198563" y="1855573"/>
            <a:ext cx="6435725" cy="3657600"/>
            <a:chOff x="384" y="384"/>
            <a:chExt cx="5158" cy="3552"/>
          </a:xfrm>
        </p:grpSpPr>
        <p:pic>
          <p:nvPicPr>
            <p:cNvPr id="48132" name="Picture 6" descr="DD00297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84"/>
              <a:ext cx="2256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3" name="Text Box 7"/>
            <p:cNvSpPr txBox="1">
              <a:spLocks noChangeArrowheads="1"/>
            </p:cNvSpPr>
            <p:nvPr/>
          </p:nvSpPr>
          <p:spPr bwMode="auto">
            <a:xfrm>
              <a:off x="2880" y="1008"/>
              <a:ext cx="2376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Imbangan tak formal</a:t>
              </a:r>
            </a:p>
          </p:txBody>
        </p:sp>
        <p:sp>
          <p:nvSpPr>
            <p:cNvPr id="48134" name="Text Box 8"/>
            <p:cNvSpPr txBox="1">
              <a:spLocks noChangeArrowheads="1"/>
            </p:cNvSpPr>
            <p:nvPr/>
          </p:nvSpPr>
          <p:spPr bwMode="auto">
            <a:xfrm>
              <a:off x="3983" y="2878"/>
              <a:ext cx="1559" cy="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Imbangan formal</a:t>
              </a:r>
            </a:p>
          </p:txBody>
        </p:sp>
        <p:grpSp>
          <p:nvGrpSpPr>
            <p:cNvPr id="48135" name="Group 9"/>
            <p:cNvGrpSpPr>
              <a:grpSpLocks/>
            </p:cNvGrpSpPr>
            <p:nvPr/>
          </p:nvGrpSpPr>
          <p:grpSpPr bwMode="auto">
            <a:xfrm>
              <a:off x="1536" y="2112"/>
              <a:ext cx="2256" cy="1824"/>
              <a:chOff x="1824" y="2352"/>
              <a:chExt cx="2256" cy="1824"/>
            </a:xfrm>
          </p:grpSpPr>
          <p:sp>
            <p:nvSpPr>
              <p:cNvPr id="48137" name="Rectangle 10"/>
              <p:cNvSpPr>
                <a:spLocks noChangeArrowheads="1"/>
              </p:cNvSpPr>
              <p:nvPr/>
            </p:nvSpPr>
            <p:spPr bwMode="auto">
              <a:xfrm>
                <a:off x="1824" y="2352"/>
                <a:ext cx="2256" cy="182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pic>
            <p:nvPicPr>
              <p:cNvPr id="48138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8" y="2496"/>
                <a:ext cx="1478" cy="1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39" name="Line 12"/>
              <p:cNvSpPr>
                <a:spLocks noChangeShapeType="1"/>
              </p:cNvSpPr>
              <p:nvPr/>
            </p:nvSpPr>
            <p:spPr bwMode="auto">
              <a:xfrm>
                <a:off x="2928" y="2352"/>
                <a:ext cx="0" cy="182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</p:grpSp>
        <p:sp>
          <p:nvSpPr>
            <p:cNvPr id="48136" name="Line 13"/>
            <p:cNvSpPr>
              <a:spLocks noChangeShapeType="1"/>
            </p:cNvSpPr>
            <p:nvPr/>
          </p:nvSpPr>
          <p:spPr bwMode="auto">
            <a:xfrm>
              <a:off x="1584" y="432"/>
              <a:ext cx="0" cy="12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563" y="960437"/>
            <a:ext cx="75438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Prinsip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Reka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Bentuk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Visual</a:t>
            </a:r>
          </a:p>
        </p:txBody>
      </p:sp>
    </p:spTree>
    <p:extLst>
      <p:ext uri="{BB962C8B-B14F-4D97-AF65-F5344CB8AC3E}">
        <p14:creationId xmlns:p14="http://schemas.microsoft.com/office/powerpoint/2010/main" val="2131576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4114800" cy="4411663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	</a:t>
            </a:r>
            <a:r>
              <a:rPr lang="en-US" altLang="en-US" b="1" dirty="0" smtClean="0"/>
              <a:t>5.Variasi;</a:t>
            </a:r>
          </a:p>
          <a:p>
            <a:pPr eaLnBrk="1" hangingPunct="1">
              <a:buFontTx/>
              <a:buChar char="-"/>
            </a:pPr>
            <a:r>
              <a:rPr lang="en-US" altLang="en-US" dirty="0" err="1" smtClean="0"/>
              <a:t>Menimbulkan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perasaan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seolah-olah</a:t>
            </a:r>
            <a:r>
              <a:rPr lang="en-US" altLang="en-US" dirty="0" smtClean="0"/>
              <a:t> visual </a:t>
            </a:r>
            <a:r>
              <a:rPr lang="en-US" altLang="en-US" dirty="0" err="1" smtClean="0"/>
              <a:t>itu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hidup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bergerak</a:t>
            </a:r>
            <a:r>
              <a:rPr lang="en-US" altLang="en-US" dirty="0" smtClean="0"/>
              <a:t>.</a:t>
            </a:r>
          </a:p>
        </p:txBody>
      </p:sp>
      <p:pic>
        <p:nvPicPr>
          <p:cNvPr id="49156" name="Picture 4" descr="sasem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28702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563" y="960437"/>
            <a:ext cx="75438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Prinsip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Reka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Bentuk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Visual</a:t>
            </a:r>
          </a:p>
        </p:txBody>
      </p:sp>
    </p:spTree>
    <p:extLst>
      <p:ext uri="{BB962C8B-B14F-4D97-AF65-F5344CB8AC3E}">
        <p14:creationId xmlns:p14="http://schemas.microsoft.com/office/powerpoint/2010/main" val="3212316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8099" y="1408014"/>
            <a:ext cx="7467600" cy="4411663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 smtClean="0"/>
              <a:t>6. </a:t>
            </a:r>
            <a:r>
              <a:rPr lang="en-US" altLang="en-US" b="1" dirty="0" err="1" smtClean="0"/>
              <a:t>Harmoni</a:t>
            </a:r>
            <a:r>
              <a:rPr lang="en-US" altLang="en-US" b="1" dirty="0" smtClean="0"/>
              <a:t>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 err="1" smtClean="0"/>
              <a:t>Mententeramkan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hati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perasaan</a:t>
            </a:r>
            <a:r>
              <a:rPr lang="en-US" altLang="en-US" dirty="0" smtClean="0"/>
              <a:t>.</a:t>
            </a:r>
          </a:p>
        </p:txBody>
      </p:sp>
      <p:pic>
        <p:nvPicPr>
          <p:cNvPr id="50180" name="Picture 4" descr="arabesque04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7977">
            <a:off x="978386" y="3265417"/>
            <a:ext cx="3073400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vip_ivy_on_black_4x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819">
            <a:off x="3236164" y="3704819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7" descr="muzium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3403">
            <a:off x="5639138" y="2915269"/>
            <a:ext cx="29400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563" y="960437"/>
            <a:ext cx="75438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Prinsip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Reka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Bentuk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Visual</a:t>
            </a:r>
          </a:p>
        </p:txBody>
      </p:sp>
    </p:spTree>
    <p:extLst>
      <p:ext uri="{BB962C8B-B14F-4D97-AF65-F5344CB8AC3E}">
        <p14:creationId xmlns:p14="http://schemas.microsoft.com/office/powerpoint/2010/main" val="1034418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524000"/>
            <a:ext cx="7391400" cy="5013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err="1" smtClean="0"/>
              <a:t>Harmoni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dihasilkan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melalui</a:t>
            </a:r>
            <a:r>
              <a:rPr lang="en-US" altLang="en-US" dirty="0" smtClean="0"/>
              <a:t>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 err="1" smtClean="0"/>
              <a:t>susunan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atau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ulangan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unsur-unsur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seni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seimbang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mempunyai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perhubungan</a:t>
            </a: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 err="1" smtClean="0"/>
              <a:t>warna-warna</a:t>
            </a:r>
            <a:r>
              <a:rPr lang="en-US" altLang="en-US" dirty="0" smtClean="0"/>
              <a:t> yang duduk </a:t>
            </a:r>
            <a:r>
              <a:rPr lang="en-US" altLang="en-US" dirty="0" err="1" smtClean="0"/>
              <a:t>bersebelahan</a:t>
            </a:r>
            <a:r>
              <a:rPr lang="en-US" altLang="en-US" dirty="0" smtClean="0"/>
              <a:t> di </a:t>
            </a:r>
            <a:r>
              <a:rPr lang="en-US" altLang="en-US" dirty="0" err="1" smtClean="0"/>
              <a:t>dalam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roda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warna</a:t>
            </a:r>
            <a:r>
              <a:rPr lang="en-US" altLang="en-US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563" y="960437"/>
            <a:ext cx="75438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Prinsip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Reka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latin typeface="Copper Black" pitchFamily="34" charset="0"/>
              </a:rPr>
              <a:t>Bentuk</a:t>
            </a:r>
            <a:r>
              <a:rPr lang="en-US" altLang="en-US" sz="2600" dirty="0" smtClean="0">
                <a:solidFill>
                  <a:srgbClr val="FF0000"/>
                </a:solidFill>
                <a:latin typeface="Copper Black" pitchFamily="34" charset="0"/>
              </a:rPr>
              <a:t> Visual</a:t>
            </a:r>
          </a:p>
        </p:txBody>
      </p:sp>
    </p:spTree>
    <p:extLst>
      <p:ext uri="{BB962C8B-B14F-4D97-AF65-F5344CB8AC3E}">
        <p14:creationId xmlns:p14="http://schemas.microsoft.com/office/powerpoint/2010/main" val="1475742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4114800" cy="2438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err="1" smtClean="0">
                <a:solidFill>
                  <a:srgbClr val="FF0000"/>
                </a:solidFill>
              </a:rPr>
              <a:t>Teori</a:t>
            </a:r>
            <a:r>
              <a:rPr lang="en-US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</a:rPr>
              <a:t>Warna</a:t>
            </a:r>
            <a:r>
              <a:rPr lang="en-US" altLang="en-US" sz="3600" dirty="0" smtClean="0">
                <a:solidFill>
                  <a:schemeClr val="tx1"/>
                </a:solidFill>
              </a:rPr>
              <a:t/>
            </a:r>
            <a:br>
              <a:rPr lang="en-US" altLang="en-US" sz="3600" dirty="0" smtClean="0">
                <a:solidFill>
                  <a:schemeClr val="tx1"/>
                </a:solidFill>
              </a:rPr>
            </a:br>
            <a:r>
              <a:rPr lang="en-US" altLang="en-US" sz="3600" dirty="0" smtClean="0">
                <a:solidFill>
                  <a:schemeClr val="tx1"/>
                </a:solidFill>
              </a:rPr>
              <a:t/>
            </a:r>
            <a:br>
              <a:rPr lang="en-US" altLang="en-US" sz="3600" dirty="0" smtClean="0">
                <a:solidFill>
                  <a:schemeClr val="tx1"/>
                </a:solidFill>
              </a:rPr>
            </a:br>
            <a:r>
              <a:rPr lang="en-US" altLang="en-US" sz="2400" dirty="0" err="1" smtClean="0">
                <a:solidFill>
                  <a:schemeClr val="tx1"/>
                </a:solidFill>
              </a:rPr>
              <a:t>Merupakan</a:t>
            </a:r>
            <a:r>
              <a:rPr lang="en-US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satu</a:t>
            </a:r>
            <a:r>
              <a:rPr lang="en-US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elemen</a:t>
            </a:r>
            <a:r>
              <a:rPr lang="en-US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reka</a:t>
            </a:r>
            <a:r>
              <a:rPr lang="en-US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bentuk</a:t>
            </a:r>
            <a:r>
              <a:rPr lang="en-US" altLang="en-US" sz="2400" dirty="0" smtClean="0">
                <a:solidFill>
                  <a:schemeClr val="tx1"/>
                </a:solidFill>
              </a:rPr>
              <a:t> visual yang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penting</a:t>
            </a:r>
            <a:r>
              <a:rPr lang="en-US" altLang="en-US" sz="2400" dirty="0" smtClean="0">
                <a:solidFill>
                  <a:schemeClr val="tx1"/>
                </a:solidFill>
              </a:rPr>
              <a:t/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/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endParaRPr lang="en-US" alt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52227" name="Picture 5" descr="beru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0433">
            <a:off x="5233988" y="996950"/>
            <a:ext cx="302736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231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334000"/>
            <a:ext cx="5410200" cy="1143000"/>
          </a:xfrm>
        </p:spPr>
        <p:txBody>
          <a:bodyPr/>
          <a:lstStyle/>
          <a:p>
            <a:pPr algn="ctr" eaLnBrk="1" hangingPunct="1"/>
            <a:r>
              <a:rPr lang="en-US" alt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Roda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Warna</a:t>
            </a:r>
            <a:endParaRPr lang="en-US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3251" name="Picture 4" descr="rodawarna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1632857"/>
            <a:ext cx="3303587" cy="33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5" descr="rodawarna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709057"/>
            <a:ext cx="3429000" cy="332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371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4257" y="1676400"/>
            <a:ext cx="5638800" cy="4411663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 smtClean="0"/>
              <a:t>Kumpulan </a:t>
            </a:r>
            <a:r>
              <a:rPr lang="en-US" altLang="en-US" b="1" dirty="0" err="1" smtClean="0"/>
              <a:t>Warna</a:t>
            </a:r>
            <a:r>
              <a:rPr lang="en-US" altLang="en-US" b="1" dirty="0" smtClean="0"/>
              <a:t>;</a:t>
            </a: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 err="1" smtClean="0"/>
              <a:t>Kromatik</a:t>
            </a: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 err="1" smtClean="0"/>
              <a:t>Akromatik</a:t>
            </a:r>
            <a:endParaRPr lang="en-US" alt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404257" y="870151"/>
            <a:ext cx="2220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b="1" dirty="0" err="1" smtClean="0">
                <a:solidFill>
                  <a:srgbClr val="FF0000"/>
                </a:solidFill>
              </a:rPr>
              <a:t>Teori</a:t>
            </a:r>
            <a:r>
              <a:rPr lang="en-MY" sz="2800" b="1" dirty="0" smtClean="0">
                <a:solidFill>
                  <a:srgbClr val="FF0000"/>
                </a:solidFill>
              </a:rPr>
              <a:t> </a:t>
            </a:r>
            <a:r>
              <a:rPr lang="en-MY" sz="2800" b="1" dirty="0" err="1" smtClean="0">
                <a:solidFill>
                  <a:srgbClr val="FF0000"/>
                </a:solidFill>
              </a:rPr>
              <a:t>Warna</a:t>
            </a:r>
            <a:endParaRPr lang="en-MY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34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4257" y="1524000"/>
            <a:ext cx="6019800" cy="4411663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 smtClean="0"/>
              <a:t>Kumpulan;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6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b="1" dirty="0" err="1" smtClean="0"/>
              <a:t>Kromatik</a:t>
            </a:r>
            <a:r>
              <a:rPr lang="en-US" altLang="en-US" sz="2600" b="1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dirty="0" smtClean="0"/>
              <a:t>	- </a:t>
            </a:r>
            <a:r>
              <a:rPr lang="en-US" altLang="en-US" sz="2600" dirty="0" err="1" smtClean="0"/>
              <a:t>Hiu</a:t>
            </a:r>
            <a:r>
              <a:rPr lang="en-US" altLang="en-US" sz="2600" dirty="0" smtClean="0"/>
              <a:t> 	</a:t>
            </a:r>
            <a:r>
              <a:rPr lang="en-US" altLang="en-US" sz="2100" dirty="0" smtClean="0"/>
              <a:t>– </a:t>
            </a:r>
            <a:r>
              <a:rPr lang="en-US" altLang="en-US" sz="2100" dirty="0" err="1" smtClean="0"/>
              <a:t>warna</a:t>
            </a:r>
            <a:r>
              <a:rPr lang="en-US" altLang="en-US" sz="2100" dirty="0" smtClean="0"/>
              <a:t> yang </a:t>
            </a:r>
            <a:r>
              <a:rPr lang="en-US" altLang="en-US" sz="2100" dirty="0" err="1" smtClean="0"/>
              <a:t>khusus</a:t>
            </a:r>
            <a:r>
              <a:rPr lang="en-US" altLang="en-US" sz="2100" dirty="0" smtClean="0"/>
              <a:t> </a:t>
            </a:r>
            <a:r>
              <a:rPr lang="en-US" altLang="en-US" sz="2100" dirty="0" err="1" smtClean="0"/>
              <a:t>seperti</a:t>
            </a:r>
            <a:r>
              <a:rPr lang="en-US" altLang="en-US" sz="2100" dirty="0" smtClean="0"/>
              <a:t> 		  </a:t>
            </a:r>
            <a:r>
              <a:rPr lang="en-US" altLang="en-US" sz="2100" dirty="0" smtClean="0"/>
              <a:t> </a:t>
            </a:r>
            <a:r>
              <a:rPr lang="en-US" altLang="en-US" sz="2100" dirty="0" err="1" smtClean="0"/>
              <a:t>merah</a:t>
            </a:r>
            <a:r>
              <a:rPr lang="en-US" altLang="en-US" sz="2100" dirty="0" smtClean="0"/>
              <a:t>, </a:t>
            </a:r>
            <a:r>
              <a:rPr lang="en-US" altLang="en-US" sz="2100" dirty="0" err="1" smtClean="0"/>
              <a:t>biru</a:t>
            </a:r>
            <a:r>
              <a:rPr lang="en-US" altLang="en-US" sz="2100" dirty="0" smtClean="0"/>
              <a:t> </a:t>
            </a:r>
            <a:r>
              <a:rPr lang="en-US" altLang="en-US" sz="2100" dirty="0" err="1" smtClean="0"/>
              <a:t>dsb</a:t>
            </a:r>
            <a:r>
              <a:rPr lang="en-US" altLang="en-US" sz="2100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dirty="0" smtClean="0"/>
              <a:t>	- </a:t>
            </a:r>
            <a:r>
              <a:rPr lang="en-US" altLang="en-US" sz="2600" dirty="0" err="1" smtClean="0"/>
              <a:t>Valiu</a:t>
            </a:r>
            <a:r>
              <a:rPr lang="en-US" altLang="en-US" sz="2600" dirty="0" smtClean="0"/>
              <a:t> 	</a:t>
            </a:r>
            <a:r>
              <a:rPr lang="en-US" altLang="en-US" sz="2100" dirty="0" smtClean="0"/>
              <a:t>– </a:t>
            </a:r>
            <a:r>
              <a:rPr lang="en-US" altLang="en-US" sz="2100" dirty="0" err="1" smtClean="0"/>
              <a:t>sejauh</a:t>
            </a:r>
            <a:r>
              <a:rPr lang="en-US" altLang="en-US" sz="2100" dirty="0" smtClean="0"/>
              <a:t> mana </a:t>
            </a:r>
            <a:r>
              <a:rPr lang="en-US" altLang="en-US" sz="2100" dirty="0" err="1" smtClean="0"/>
              <a:t>gelap</a:t>
            </a:r>
            <a:r>
              <a:rPr lang="en-US" altLang="en-US" sz="2100" dirty="0" smtClean="0"/>
              <a:t> </a:t>
            </a:r>
            <a:r>
              <a:rPr lang="en-US" altLang="en-US" sz="2100" dirty="0" err="1" smtClean="0"/>
              <a:t>atau</a:t>
            </a:r>
            <a:r>
              <a:rPr lang="en-US" altLang="en-US" sz="2100" dirty="0" smtClean="0"/>
              <a:t> 			   </a:t>
            </a:r>
            <a:r>
              <a:rPr lang="en-US" altLang="en-US" sz="2100" dirty="0" err="1" smtClean="0"/>
              <a:t>cerahnya</a:t>
            </a:r>
            <a:r>
              <a:rPr lang="en-US" altLang="en-US" sz="2100" dirty="0" smtClean="0"/>
              <a:t> </a:t>
            </a:r>
            <a:r>
              <a:rPr lang="en-US" altLang="en-US" sz="2100" dirty="0" err="1" smtClean="0"/>
              <a:t>sesuatu</a:t>
            </a:r>
            <a:r>
              <a:rPr lang="en-US" altLang="en-US" sz="2100" dirty="0" smtClean="0"/>
              <a:t> </a:t>
            </a:r>
            <a:r>
              <a:rPr lang="en-US" altLang="en-US" sz="2100" dirty="0" err="1" smtClean="0"/>
              <a:t>warna</a:t>
            </a:r>
            <a:r>
              <a:rPr lang="en-US" altLang="en-US" sz="2100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dirty="0" smtClean="0"/>
              <a:t>	- </a:t>
            </a:r>
            <a:r>
              <a:rPr lang="en-US" altLang="en-US" sz="2600" dirty="0" err="1" smtClean="0"/>
              <a:t>Kroma</a:t>
            </a:r>
            <a:r>
              <a:rPr lang="en-US" altLang="en-US" sz="2600" dirty="0" smtClean="0"/>
              <a:t> 	</a:t>
            </a:r>
            <a:r>
              <a:rPr lang="en-US" altLang="en-US" sz="2100" dirty="0" smtClean="0"/>
              <a:t>– </a:t>
            </a:r>
            <a:r>
              <a:rPr lang="en-US" altLang="en-US" sz="2100" dirty="0" err="1" smtClean="0"/>
              <a:t>kekuatan</a:t>
            </a:r>
            <a:r>
              <a:rPr lang="en-US" altLang="en-US" sz="2100" dirty="0" smtClean="0"/>
              <a:t> </a:t>
            </a:r>
            <a:r>
              <a:rPr lang="en-US" altLang="en-US" sz="2100" dirty="0" err="1" smtClean="0"/>
              <a:t>atau</a:t>
            </a:r>
            <a:r>
              <a:rPr lang="en-US" altLang="en-US" sz="2100" dirty="0" smtClean="0"/>
              <a:t> </a:t>
            </a:r>
            <a:r>
              <a:rPr lang="en-US" altLang="en-US" sz="2100" dirty="0" err="1" smtClean="0"/>
              <a:t>intensiti</a:t>
            </a:r>
            <a:r>
              <a:rPr lang="en-US" altLang="en-US" sz="2100" dirty="0" smtClean="0"/>
              <a:t> 			   </a:t>
            </a:r>
            <a:r>
              <a:rPr lang="en-US" altLang="en-US" sz="2100" dirty="0" err="1" smtClean="0"/>
              <a:t>sesuatu</a:t>
            </a:r>
            <a:r>
              <a:rPr lang="en-US" altLang="en-US" sz="2100" dirty="0" smtClean="0"/>
              <a:t> </a:t>
            </a:r>
            <a:r>
              <a:rPr lang="en-US" altLang="en-US" sz="2100" dirty="0" err="1" smtClean="0"/>
              <a:t>warna</a:t>
            </a:r>
            <a:r>
              <a:rPr lang="en-US" altLang="en-US" sz="2100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dirty="0" smtClean="0"/>
              <a:t>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4257" y="870151"/>
            <a:ext cx="2220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b="1" dirty="0" err="1" smtClean="0">
                <a:solidFill>
                  <a:srgbClr val="FF0000"/>
                </a:solidFill>
              </a:rPr>
              <a:t>Teori</a:t>
            </a:r>
            <a:r>
              <a:rPr lang="en-MY" sz="2800" b="1" dirty="0" smtClean="0">
                <a:solidFill>
                  <a:srgbClr val="FF0000"/>
                </a:solidFill>
              </a:rPr>
              <a:t> </a:t>
            </a:r>
            <a:r>
              <a:rPr lang="en-MY" sz="2800" b="1" dirty="0" err="1" smtClean="0">
                <a:solidFill>
                  <a:srgbClr val="FF0000"/>
                </a:solidFill>
              </a:rPr>
              <a:t>Warna</a:t>
            </a:r>
            <a:endParaRPr lang="en-MY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93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8077200" cy="45510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MY" sz="2800" dirty="0" err="1" smtClean="0"/>
              <a:t>Membantu</a:t>
            </a:r>
            <a:r>
              <a:rPr lang="en-MY" sz="2800" dirty="0" smtClean="0"/>
              <a:t> </a:t>
            </a:r>
            <a:r>
              <a:rPr lang="en-MY" sz="2800" dirty="0" err="1"/>
              <a:t>menfokuskan</a:t>
            </a:r>
            <a:r>
              <a:rPr lang="en-MY" sz="2800" dirty="0"/>
              <a:t> </a:t>
            </a:r>
            <a:r>
              <a:rPr lang="en-MY" sz="2800" dirty="0" err="1"/>
              <a:t>perhatian</a:t>
            </a:r>
            <a:r>
              <a:rPr lang="en-MY" sz="2800" dirty="0"/>
              <a:t> </a:t>
            </a:r>
            <a:r>
              <a:rPr lang="en-MY" sz="2800" dirty="0" smtClean="0"/>
              <a:t>murid </a:t>
            </a:r>
            <a:r>
              <a:rPr lang="en-MY" sz="2800" dirty="0" err="1" smtClean="0"/>
              <a:t>kepada</a:t>
            </a:r>
            <a:r>
              <a:rPr lang="en-MY" sz="2800" dirty="0" smtClean="0"/>
              <a:t> </a:t>
            </a:r>
            <a:r>
              <a:rPr lang="en-MY" sz="2800" dirty="0" err="1"/>
              <a:t>maksud</a:t>
            </a:r>
            <a:r>
              <a:rPr lang="en-MY" sz="2800" dirty="0"/>
              <a:t> yang </a:t>
            </a:r>
            <a:r>
              <a:rPr lang="en-MY" sz="2800" dirty="0" err="1"/>
              <a:t>terdapat</a:t>
            </a:r>
            <a:r>
              <a:rPr lang="en-MY" sz="2800" dirty="0"/>
              <a:t> </a:t>
            </a:r>
            <a:r>
              <a:rPr lang="en-MY" sz="2800" dirty="0" err="1"/>
              <a:t>dalam</a:t>
            </a:r>
            <a:r>
              <a:rPr lang="en-MY" sz="2800" dirty="0"/>
              <a:t> </a:t>
            </a:r>
            <a:r>
              <a:rPr lang="en-MY" sz="2800" dirty="0" smtClean="0"/>
              <a:t>visual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sz="2800" dirty="0" err="1"/>
              <a:t>D</a:t>
            </a:r>
            <a:r>
              <a:rPr lang="en-MY" sz="2800" dirty="0" err="1" smtClean="0"/>
              <a:t>apat</a:t>
            </a:r>
            <a:r>
              <a:rPr lang="en-MY" sz="2800" dirty="0" smtClean="0"/>
              <a:t> </a:t>
            </a:r>
            <a:r>
              <a:rPr lang="en-MY" sz="2800" dirty="0" err="1"/>
              <a:t>mengatasi</a:t>
            </a:r>
            <a:r>
              <a:rPr lang="en-MY" sz="2800" dirty="0"/>
              <a:t> </a:t>
            </a:r>
            <a:r>
              <a:rPr lang="en-MY" sz="2800" dirty="0" err="1"/>
              <a:t>keterbatasan</a:t>
            </a:r>
            <a:r>
              <a:rPr lang="en-MY" sz="2800" dirty="0"/>
              <a:t> </a:t>
            </a:r>
            <a:r>
              <a:rPr lang="en-MY" sz="2800" dirty="0" err="1"/>
              <a:t>pengalaman</a:t>
            </a:r>
            <a:r>
              <a:rPr lang="en-MY" sz="2800" dirty="0"/>
              <a:t> </a:t>
            </a:r>
            <a:r>
              <a:rPr lang="en-MY" sz="2800" dirty="0" err="1" smtClean="0"/>
              <a:t>berbeza</a:t>
            </a:r>
            <a:r>
              <a:rPr lang="en-MY" sz="2800" dirty="0" smtClean="0"/>
              <a:t> yang </a:t>
            </a:r>
            <a:r>
              <a:rPr lang="en-MY" sz="2800" dirty="0" err="1"/>
              <a:t>dimiliki</a:t>
            </a:r>
            <a:r>
              <a:rPr lang="en-MY" sz="2800" dirty="0"/>
              <a:t> </a:t>
            </a:r>
            <a:r>
              <a:rPr lang="en-MY" sz="2800" dirty="0" err="1"/>
              <a:t>oleh</a:t>
            </a:r>
            <a:r>
              <a:rPr lang="en-MY" sz="2800" dirty="0"/>
              <a:t> </a:t>
            </a:r>
            <a:r>
              <a:rPr lang="en-MY" sz="2800" dirty="0" smtClean="0"/>
              <a:t>murid. </a:t>
            </a:r>
            <a:r>
              <a:rPr lang="en-MY" sz="2800" dirty="0" err="1" smtClean="0"/>
              <a:t>Melalui</a:t>
            </a:r>
            <a:r>
              <a:rPr lang="en-MY" sz="2800" dirty="0" smtClean="0"/>
              <a:t> visual murid </a:t>
            </a:r>
            <a:r>
              <a:rPr lang="en-MY" sz="2800" dirty="0" err="1" smtClean="0"/>
              <a:t>akan</a:t>
            </a:r>
            <a:r>
              <a:rPr lang="en-MY" sz="2800" dirty="0" smtClean="0"/>
              <a:t> </a:t>
            </a:r>
            <a:r>
              <a:rPr lang="en-MY" sz="2800" dirty="0" err="1" smtClean="0"/>
              <a:t>mempunyai</a:t>
            </a:r>
            <a:r>
              <a:rPr lang="en-MY" sz="2800" dirty="0" smtClean="0"/>
              <a:t> </a:t>
            </a:r>
            <a:r>
              <a:rPr lang="en-MY" sz="2800" dirty="0" err="1" smtClean="0"/>
              <a:t>kefahaman</a:t>
            </a:r>
            <a:r>
              <a:rPr lang="en-MY" sz="2800" dirty="0" smtClean="0"/>
              <a:t> yang </a:t>
            </a:r>
            <a:r>
              <a:rPr lang="en-MY" sz="2800" dirty="0" err="1" smtClean="0"/>
              <a:t>sama</a:t>
            </a:r>
            <a:r>
              <a:rPr lang="en-MY" sz="28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800" dirty="0"/>
              <a:t>D</a:t>
            </a:r>
            <a:r>
              <a:rPr lang="sv-SE" sz="2800" dirty="0" smtClean="0"/>
              <a:t>apat </a:t>
            </a:r>
            <a:r>
              <a:rPr lang="sv-SE" sz="2800" dirty="0"/>
              <a:t>menanamkan konsep dasar,yang </a:t>
            </a:r>
            <a:r>
              <a:rPr lang="sv-SE" sz="2800" dirty="0" smtClean="0"/>
              <a:t>benar, konkrit </a:t>
            </a:r>
            <a:r>
              <a:rPr lang="sv-SE" sz="2800" dirty="0"/>
              <a:t>dan </a:t>
            </a:r>
            <a:r>
              <a:rPr lang="sv-SE" sz="2800" dirty="0" smtClean="0"/>
              <a:t>realistik.</a:t>
            </a:r>
            <a:endParaRPr lang="en-MY" sz="2800" dirty="0"/>
          </a:p>
          <a:p>
            <a:pPr marL="0" indent="0">
              <a:buNone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8200" y="1078006"/>
            <a:ext cx="7078663" cy="431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MY" altLang="en-US" sz="3200" dirty="0" err="1" smtClean="0">
                <a:solidFill>
                  <a:srgbClr val="FF0000"/>
                </a:solidFill>
              </a:rPr>
              <a:t>Peranan</a:t>
            </a:r>
            <a:r>
              <a:rPr lang="en-MY" altLang="en-US" sz="3200" dirty="0" smtClean="0">
                <a:solidFill>
                  <a:srgbClr val="FF0000"/>
                </a:solidFill>
              </a:rPr>
              <a:t> Visual</a:t>
            </a:r>
          </a:p>
        </p:txBody>
      </p:sp>
    </p:spTree>
    <p:extLst>
      <p:ext uri="{BB962C8B-B14F-4D97-AF65-F5344CB8AC3E}">
        <p14:creationId xmlns:p14="http://schemas.microsoft.com/office/powerpoint/2010/main" val="34265174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219200"/>
            <a:ext cx="6019800" cy="4411663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dirty="0" smtClean="0">
                <a:solidFill>
                  <a:schemeClr val="bg1"/>
                </a:solidFill>
              </a:rPr>
              <a:t>	Kumpulan</a:t>
            </a:r>
            <a:endParaRPr lang="en-US" altLang="en-US" sz="2600" dirty="0" smtClean="0"/>
          </a:p>
          <a:p>
            <a:pPr marL="0" indent="0" eaLnBrk="1" hangingPunct="1">
              <a:buNone/>
            </a:pPr>
            <a:r>
              <a:rPr lang="en-US" altLang="en-US" sz="2600" b="1" dirty="0" err="1" smtClean="0"/>
              <a:t>Akromatik</a:t>
            </a:r>
            <a:endParaRPr lang="en-US" altLang="en-US" sz="2100" dirty="0" smtClean="0"/>
          </a:p>
          <a:p>
            <a:pPr eaLnBrk="1" hangingPunct="1">
              <a:buFontTx/>
              <a:buNone/>
            </a:pPr>
            <a:r>
              <a:rPr lang="en-US" altLang="en-US" sz="2600" dirty="0" smtClean="0"/>
              <a:t>	- </a:t>
            </a:r>
            <a:r>
              <a:rPr lang="en-US" altLang="en-US" sz="2600" dirty="0" err="1" smtClean="0"/>
              <a:t>Valiu</a:t>
            </a:r>
            <a:r>
              <a:rPr lang="en-US" altLang="en-US" sz="2600" dirty="0" smtClean="0"/>
              <a:t> 	</a:t>
            </a:r>
            <a:r>
              <a:rPr lang="en-US" altLang="en-US" sz="2100" dirty="0" smtClean="0"/>
              <a:t>– </a:t>
            </a:r>
            <a:r>
              <a:rPr lang="en-US" altLang="en-US" sz="2100" dirty="0" err="1" smtClean="0"/>
              <a:t>sejauh</a:t>
            </a:r>
            <a:r>
              <a:rPr lang="en-US" altLang="en-US" sz="2100" dirty="0" smtClean="0"/>
              <a:t> mana </a:t>
            </a:r>
            <a:r>
              <a:rPr lang="en-US" altLang="en-US" sz="2100" dirty="0" err="1" smtClean="0"/>
              <a:t>gelap</a:t>
            </a:r>
            <a:r>
              <a:rPr lang="en-US" altLang="en-US" sz="2100" dirty="0" smtClean="0"/>
              <a:t> </a:t>
            </a:r>
            <a:r>
              <a:rPr lang="en-US" altLang="en-US" sz="2100" dirty="0" err="1" smtClean="0"/>
              <a:t>atau</a:t>
            </a:r>
            <a:r>
              <a:rPr lang="en-US" altLang="en-US" sz="2100" dirty="0" smtClean="0"/>
              <a:t> 			   </a:t>
            </a:r>
            <a:r>
              <a:rPr lang="en-US" altLang="en-US" sz="2100" dirty="0" err="1" smtClean="0"/>
              <a:t>cerahnya</a:t>
            </a:r>
            <a:r>
              <a:rPr lang="en-US" altLang="en-US" sz="2100" dirty="0" smtClean="0"/>
              <a:t> </a:t>
            </a:r>
            <a:r>
              <a:rPr lang="en-US" altLang="en-US" sz="2100" dirty="0" err="1" smtClean="0"/>
              <a:t>sesuatu</a:t>
            </a:r>
            <a:r>
              <a:rPr lang="en-US" altLang="en-US" sz="2100" dirty="0" smtClean="0"/>
              <a:t> </a:t>
            </a:r>
            <a:r>
              <a:rPr lang="en-US" altLang="en-US" sz="2100" dirty="0" err="1" smtClean="0"/>
              <a:t>warna</a:t>
            </a:r>
            <a:r>
              <a:rPr lang="en-US" altLang="en-US" sz="2100" dirty="0" smtClean="0"/>
              <a:t>.</a:t>
            </a:r>
          </a:p>
          <a:p>
            <a:pPr eaLnBrk="1" hangingPunct="1">
              <a:buFontTx/>
              <a:buNone/>
            </a:pPr>
            <a:r>
              <a:rPr lang="en-US" altLang="en-US" sz="2600" dirty="0" smtClean="0"/>
              <a:t>	- </a:t>
            </a:r>
            <a:r>
              <a:rPr lang="en-US" altLang="en-US" sz="2600" dirty="0" err="1" smtClean="0"/>
              <a:t>Kroma</a:t>
            </a:r>
            <a:r>
              <a:rPr lang="en-US" altLang="en-US" sz="2600" dirty="0" smtClean="0"/>
              <a:t> 	</a:t>
            </a:r>
            <a:r>
              <a:rPr lang="en-US" altLang="en-US" sz="2100" dirty="0" smtClean="0"/>
              <a:t>– </a:t>
            </a:r>
            <a:r>
              <a:rPr lang="en-US" altLang="en-US" sz="2100" dirty="0" err="1" smtClean="0"/>
              <a:t>kekuatan</a:t>
            </a:r>
            <a:r>
              <a:rPr lang="en-US" altLang="en-US" sz="2100" dirty="0" smtClean="0"/>
              <a:t> </a:t>
            </a:r>
            <a:r>
              <a:rPr lang="en-US" altLang="en-US" sz="2100" dirty="0" err="1" smtClean="0"/>
              <a:t>atau</a:t>
            </a:r>
            <a:r>
              <a:rPr lang="en-US" altLang="en-US" sz="2100" dirty="0" smtClean="0"/>
              <a:t> </a:t>
            </a:r>
            <a:r>
              <a:rPr lang="en-US" altLang="en-US" sz="2100" dirty="0" err="1" smtClean="0"/>
              <a:t>intensiti</a:t>
            </a:r>
            <a:r>
              <a:rPr lang="en-US" altLang="en-US" sz="2100" dirty="0" smtClean="0"/>
              <a:t> 			   </a:t>
            </a:r>
            <a:r>
              <a:rPr lang="en-US" altLang="en-US" sz="2100" dirty="0" err="1" smtClean="0"/>
              <a:t>sesuatu</a:t>
            </a:r>
            <a:r>
              <a:rPr lang="en-US" altLang="en-US" sz="2100" dirty="0" smtClean="0"/>
              <a:t> </a:t>
            </a:r>
            <a:r>
              <a:rPr lang="en-US" altLang="en-US" sz="2100" dirty="0" err="1" smtClean="0"/>
              <a:t>warna</a:t>
            </a:r>
            <a:r>
              <a:rPr lang="en-US" altLang="en-US" sz="2100" dirty="0" smtClean="0"/>
              <a:t>.</a:t>
            </a:r>
          </a:p>
          <a:p>
            <a:pPr eaLnBrk="1" hangingPunct="1">
              <a:buFontTx/>
              <a:buNone/>
            </a:pPr>
            <a:r>
              <a:rPr lang="en-US" altLang="en-US" sz="2600" dirty="0" smtClean="0"/>
              <a:t>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4257" y="870151"/>
            <a:ext cx="2220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b="1" dirty="0" err="1" smtClean="0">
                <a:solidFill>
                  <a:srgbClr val="FF0000"/>
                </a:solidFill>
              </a:rPr>
              <a:t>Teori</a:t>
            </a:r>
            <a:r>
              <a:rPr lang="en-MY" sz="2800" b="1" dirty="0" smtClean="0">
                <a:solidFill>
                  <a:srgbClr val="FF0000"/>
                </a:solidFill>
              </a:rPr>
              <a:t> </a:t>
            </a:r>
            <a:r>
              <a:rPr lang="en-MY" sz="2800" b="1" dirty="0" err="1" smtClean="0">
                <a:solidFill>
                  <a:srgbClr val="FF0000"/>
                </a:solidFill>
              </a:rPr>
              <a:t>Warna</a:t>
            </a:r>
            <a:endParaRPr lang="en-MY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652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543800" cy="44116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 dirty="0" smtClean="0"/>
              <a:t>   </a:t>
            </a:r>
            <a:r>
              <a:rPr lang="en-US" altLang="en-US" sz="3200" dirty="0" err="1" smtClean="0"/>
              <a:t>Apakah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perbezaan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antara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Perbezaan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antara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Kromatik</a:t>
            </a:r>
            <a:r>
              <a:rPr lang="en-US" altLang="en-US" sz="3200" dirty="0" smtClean="0"/>
              <a:t>  &amp; </a:t>
            </a:r>
            <a:r>
              <a:rPr lang="en-US" altLang="en-US" sz="3200" dirty="0" err="1" smtClean="0"/>
              <a:t>Akromatik</a:t>
            </a:r>
            <a:r>
              <a:rPr lang="en-US" altLang="en-US" sz="3200" dirty="0" smtClean="0"/>
              <a:t>?</a:t>
            </a:r>
            <a:br>
              <a:rPr lang="en-US" altLang="en-US" sz="3200" dirty="0" smtClean="0"/>
            </a:br>
            <a:endParaRPr lang="en-US" altLang="en-US" sz="3200" dirty="0" smtClean="0"/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404257" y="870151"/>
            <a:ext cx="2220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b="1" dirty="0" err="1" smtClean="0">
                <a:solidFill>
                  <a:srgbClr val="FF0000"/>
                </a:solidFill>
              </a:rPr>
              <a:t>Teori</a:t>
            </a:r>
            <a:r>
              <a:rPr lang="en-MY" sz="2800" b="1" dirty="0" smtClean="0">
                <a:solidFill>
                  <a:srgbClr val="FF0000"/>
                </a:solidFill>
              </a:rPr>
              <a:t> </a:t>
            </a:r>
            <a:r>
              <a:rPr lang="en-MY" sz="2800" b="1" dirty="0" err="1" smtClean="0">
                <a:solidFill>
                  <a:srgbClr val="FF0000"/>
                </a:solidFill>
              </a:rPr>
              <a:t>Warna</a:t>
            </a:r>
            <a:endParaRPr lang="en-MY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625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26028"/>
            <a:ext cx="7543800" cy="5013662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600" dirty="0" smtClean="0"/>
              <a:t>   </a:t>
            </a:r>
            <a:r>
              <a:rPr lang="en-US" altLang="en-US" sz="2600" dirty="0" err="1" smtClean="0"/>
              <a:t>Perbezaan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antara</a:t>
            </a:r>
            <a:r>
              <a:rPr lang="en-US" altLang="en-US" sz="2600" dirty="0" smtClean="0"/>
              <a:t> '</a:t>
            </a:r>
            <a:r>
              <a:rPr lang="en-US" altLang="en-US" sz="2600" dirty="0" err="1" smtClean="0"/>
              <a:t>Kromatik</a:t>
            </a:r>
            <a:r>
              <a:rPr lang="en-US" altLang="en-US" sz="2600" dirty="0" smtClean="0"/>
              <a:t>' &amp; '</a:t>
            </a:r>
            <a:r>
              <a:rPr lang="en-US" altLang="en-US" sz="2600" dirty="0" err="1" smtClean="0"/>
              <a:t>Akromatik</a:t>
            </a:r>
            <a:r>
              <a:rPr lang="en-US" altLang="en-US" sz="2600" dirty="0" smtClean="0"/>
              <a:t>'</a:t>
            </a:r>
            <a:br>
              <a:rPr lang="en-US" altLang="en-US" sz="2600" dirty="0" smtClean="0"/>
            </a:br>
            <a:endParaRPr lang="en-US" altLang="en-US" sz="2600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600" dirty="0" err="1" smtClean="0"/>
              <a:t>Kromatik</a:t>
            </a:r>
            <a:r>
              <a:rPr lang="en-US" altLang="en-US" sz="2600" dirty="0" smtClean="0"/>
              <a:t> - </a:t>
            </a:r>
            <a:r>
              <a:rPr lang="en-US" altLang="en-US" sz="2600" dirty="0" err="1" smtClean="0"/>
              <a:t>ada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Hiu</a:t>
            </a:r>
            <a:r>
              <a:rPr lang="en-US" altLang="en-US" sz="2600" dirty="0" smtClean="0"/>
              <a:t>, </a:t>
            </a:r>
            <a:r>
              <a:rPr lang="en-US" altLang="en-US" sz="2600" dirty="0" err="1" smtClean="0"/>
              <a:t>Valiu</a:t>
            </a:r>
            <a:r>
              <a:rPr lang="en-US" altLang="en-US" sz="2600" dirty="0" smtClean="0"/>
              <a:t> &amp; </a:t>
            </a:r>
            <a:r>
              <a:rPr lang="en-US" altLang="en-US" sz="2600" dirty="0" err="1" smtClean="0"/>
              <a:t>Kroma</a:t>
            </a:r>
            <a:r>
              <a:rPr lang="en-US" altLang="en-US" sz="2600" dirty="0" smtClean="0"/>
              <a:t>. </a:t>
            </a:r>
            <a:r>
              <a:rPr lang="en-US" altLang="en-US" sz="2600" dirty="0" err="1" smtClean="0"/>
              <a:t>Akromatik</a:t>
            </a:r>
            <a:r>
              <a:rPr lang="en-US" altLang="en-US" sz="2600" dirty="0" smtClean="0"/>
              <a:t> - </a:t>
            </a:r>
            <a:r>
              <a:rPr lang="en-US" altLang="en-US" sz="2600" dirty="0" err="1" smtClean="0"/>
              <a:t>ada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Valiu</a:t>
            </a:r>
            <a:r>
              <a:rPr lang="en-US" altLang="en-US" sz="2600" dirty="0" smtClean="0"/>
              <a:t> &amp; </a:t>
            </a:r>
            <a:r>
              <a:rPr lang="en-US" altLang="en-US" sz="2600" dirty="0" err="1" smtClean="0"/>
              <a:t>Kroma</a:t>
            </a:r>
            <a:r>
              <a:rPr lang="en-US" altLang="en-US" sz="2600" dirty="0" smtClean="0"/>
              <a:t>. </a:t>
            </a:r>
          </a:p>
          <a:p>
            <a:pPr eaLnBrk="1" hangingPunct="1">
              <a:buClr>
                <a:schemeClr val="bg1"/>
              </a:buClr>
            </a:pPr>
            <a:endParaRPr lang="en-US" altLang="en-US" sz="2600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600" dirty="0" err="1" smtClean="0"/>
              <a:t>Perbezaannya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ialah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akromatik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bersifat</a:t>
            </a:r>
            <a:r>
              <a:rPr lang="en-US" altLang="en-US" sz="2600" dirty="0" smtClean="0"/>
              <a:t>(</a:t>
            </a:r>
            <a:r>
              <a:rPr lang="en-US" altLang="en-US" sz="2600" dirty="0" err="1" smtClean="0"/>
              <a:t>warna</a:t>
            </a:r>
            <a:r>
              <a:rPr lang="en-US" altLang="en-US" sz="2600" dirty="0" smtClean="0"/>
              <a:t>) yang </a:t>
            </a:r>
            <a:r>
              <a:rPr lang="en-US" altLang="en-US" sz="2600" dirty="0" err="1" smtClean="0"/>
              <a:t>menekankan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kepada</a:t>
            </a:r>
            <a:r>
              <a:rPr lang="en-US" altLang="en-US" sz="2600" dirty="0" smtClean="0"/>
              <a:t> ton, </a:t>
            </a:r>
            <a:r>
              <a:rPr lang="en-US" altLang="en-US" sz="2600" dirty="0" err="1" smtClean="0"/>
              <a:t>keharmonian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manakala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kromatik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ada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penekanan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pada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warna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khusus</a:t>
            </a:r>
            <a:r>
              <a:rPr lang="en-US" altLang="en-US" sz="2600" dirty="0" smtClean="0"/>
              <a:t> yang </a:t>
            </a:r>
            <a:r>
              <a:rPr lang="en-US" altLang="en-US" sz="2600" dirty="0" err="1" smtClean="0"/>
              <a:t>tidak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berton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seperti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warna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asas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iaitu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merah</a:t>
            </a:r>
            <a:r>
              <a:rPr lang="en-US" altLang="en-US" sz="2600" dirty="0" smtClean="0"/>
              <a:t> &amp; </a:t>
            </a:r>
            <a:r>
              <a:rPr lang="en-US" altLang="en-US" sz="2600" dirty="0" err="1" smtClean="0"/>
              <a:t>biru</a:t>
            </a:r>
            <a:r>
              <a:rPr lang="en-US" altLang="en-US" sz="2600" dirty="0" smtClean="0"/>
              <a:t>(</a:t>
            </a:r>
            <a:r>
              <a:rPr lang="en-US" altLang="en-US" sz="2600" dirty="0" err="1" smtClean="0"/>
              <a:t>warna</a:t>
            </a:r>
            <a:r>
              <a:rPr lang="en-US" altLang="en-US" sz="2600" dirty="0" smtClean="0"/>
              <a:t> yang </a:t>
            </a:r>
            <a:r>
              <a:rPr lang="en-US" altLang="en-US" sz="2600" dirty="0" err="1" smtClean="0"/>
              <a:t>bukan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hasil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campuran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daripada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apa-apa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warna</a:t>
            </a:r>
            <a:r>
              <a:rPr lang="en-US" altLang="en-US" sz="2600" dirty="0" smtClean="0"/>
              <a:t>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4257" y="870151"/>
            <a:ext cx="2220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b="1" dirty="0" err="1" smtClean="0">
                <a:solidFill>
                  <a:srgbClr val="FF0000"/>
                </a:solidFill>
              </a:rPr>
              <a:t>Teori</a:t>
            </a:r>
            <a:r>
              <a:rPr lang="en-MY" sz="2800" b="1" dirty="0" smtClean="0">
                <a:solidFill>
                  <a:srgbClr val="FF0000"/>
                </a:solidFill>
              </a:rPr>
              <a:t> </a:t>
            </a:r>
            <a:r>
              <a:rPr lang="en-MY" sz="2800" b="1" dirty="0" err="1" smtClean="0">
                <a:solidFill>
                  <a:srgbClr val="FF0000"/>
                </a:solidFill>
              </a:rPr>
              <a:t>Warna</a:t>
            </a:r>
            <a:endParaRPr lang="en-MY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667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8001000" cy="4411663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dirty="0" smtClean="0"/>
              <a:t>	</a:t>
            </a:r>
            <a:r>
              <a:rPr lang="en-US" altLang="en-US" sz="2600" b="1" dirty="0" err="1" smtClean="0"/>
              <a:t>Pigmen</a:t>
            </a:r>
            <a:r>
              <a:rPr lang="en-US" altLang="en-US" sz="2600" b="1" dirty="0" smtClean="0"/>
              <a:t>;</a:t>
            </a:r>
          </a:p>
          <a:p>
            <a:pPr eaLnBrk="1" hangingPunct="1">
              <a:buClr>
                <a:schemeClr val="bg1"/>
              </a:buClr>
              <a:buSzPct val="110000"/>
              <a:buFontTx/>
              <a:buChar char="•"/>
            </a:pPr>
            <a:r>
              <a:rPr lang="en-US" altLang="en-US" sz="2600" dirty="0" err="1" smtClean="0"/>
              <a:t>Warna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utama</a:t>
            </a:r>
            <a:r>
              <a:rPr lang="en-US" altLang="en-US" sz="2600" dirty="0" smtClean="0"/>
              <a:t>/</a:t>
            </a:r>
            <a:r>
              <a:rPr lang="en-US" altLang="en-US" sz="2600" dirty="0" err="1" smtClean="0"/>
              <a:t>asas</a:t>
            </a:r>
            <a:r>
              <a:rPr lang="en-US" altLang="en-US" sz="2600" dirty="0" smtClean="0"/>
              <a:t> – (</a:t>
            </a:r>
            <a:r>
              <a:rPr lang="en-US" altLang="en-US" sz="2600" dirty="0" err="1" smtClean="0"/>
              <a:t>tidak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boleh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dihasilkan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melalui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warna</a:t>
            </a:r>
            <a:r>
              <a:rPr lang="en-US" altLang="en-US" sz="2600" dirty="0" smtClean="0"/>
              <a:t> lain)</a:t>
            </a:r>
          </a:p>
          <a:p>
            <a:pPr eaLnBrk="1" hangingPunct="1">
              <a:buClr>
                <a:schemeClr val="bg1"/>
              </a:buClr>
              <a:buSzPct val="110000"/>
              <a:buFontTx/>
              <a:buChar char="•"/>
            </a:pPr>
            <a:r>
              <a:rPr lang="en-US" altLang="en-US" sz="2600" dirty="0" err="1" smtClean="0"/>
              <a:t>Warna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sekunder</a:t>
            </a:r>
            <a:r>
              <a:rPr lang="en-US" altLang="en-US" sz="2600" dirty="0" smtClean="0"/>
              <a:t> – ( </a:t>
            </a:r>
            <a:r>
              <a:rPr lang="en-US" altLang="en-US" sz="2600" dirty="0" err="1" smtClean="0"/>
              <a:t>Campuran</a:t>
            </a:r>
            <a:r>
              <a:rPr lang="en-US" altLang="en-US" sz="2600" dirty="0" smtClean="0"/>
              <a:t> 2 </a:t>
            </a:r>
            <a:r>
              <a:rPr lang="en-US" altLang="en-US" sz="2600" dirty="0" err="1" smtClean="0"/>
              <a:t>warna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asas</a:t>
            </a:r>
            <a:r>
              <a:rPr lang="en-US" altLang="en-US" sz="2600" dirty="0" smtClean="0"/>
              <a:t>)</a:t>
            </a:r>
            <a:endParaRPr lang="en-US" altLang="en-US" sz="2600" dirty="0" smtClean="0"/>
          </a:p>
          <a:p>
            <a:pPr eaLnBrk="1" hangingPunct="1">
              <a:buClr>
                <a:schemeClr val="bg1"/>
              </a:buClr>
              <a:buSzPct val="110000"/>
              <a:buFontTx/>
              <a:buChar char="•"/>
            </a:pPr>
            <a:r>
              <a:rPr lang="en-US" altLang="en-US" sz="2600" dirty="0" err="1" smtClean="0"/>
              <a:t>Warna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tertiar</a:t>
            </a:r>
            <a:r>
              <a:rPr lang="en-US" altLang="en-US" sz="2600" dirty="0" smtClean="0"/>
              <a:t>. ( 1 </a:t>
            </a:r>
            <a:r>
              <a:rPr lang="en-US" altLang="en-US" sz="2600" dirty="0" err="1" smtClean="0"/>
              <a:t>warna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asas</a:t>
            </a:r>
            <a:r>
              <a:rPr lang="en-US" altLang="en-US" sz="2600" dirty="0" smtClean="0"/>
              <a:t> + 1 </a:t>
            </a:r>
            <a:r>
              <a:rPr lang="en-US" altLang="en-US" sz="2600" dirty="0" err="1" smtClean="0"/>
              <a:t>warna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sekunder</a:t>
            </a:r>
            <a:r>
              <a:rPr lang="en-US" altLang="en-US" sz="2600" dirty="0" smtClean="0"/>
              <a:t>)</a:t>
            </a:r>
          </a:p>
          <a:p>
            <a:pPr marL="0" indent="0" eaLnBrk="1" hangingPunct="1">
              <a:buNone/>
            </a:pPr>
            <a:r>
              <a:rPr lang="en-US" altLang="en-US" sz="2600" dirty="0" smtClean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4257" y="870151"/>
            <a:ext cx="2220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b="1" dirty="0" err="1" smtClean="0">
                <a:solidFill>
                  <a:srgbClr val="FF0000"/>
                </a:solidFill>
              </a:rPr>
              <a:t>Teori</a:t>
            </a:r>
            <a:r>
              <a:rPr lang="en-MY" sz="2800" b="1" dirty="0" smtClean="0">
                <a:solidFill>
                  <a:srgbClr val="FF0000"/>
                </a:solidFill>
              </a:rPr>
              <a:t> </a:t>
            </a:r>
            <a:r>
              <a:rPr lang="en-MY" sz="2800" b="1" dirty="0" err="1" smtClean="0">
                <a:solidFill>
                  <a:srgbClr val="FF0000"/>
                </a:solidFill>
              </a:rPr>
              <a:t>Warna</a:t>
            </a:r>
            <a:endParaRPr lang="en-MY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51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6114" y="898473"/>
            <a:ext cx="7086600" cy="4411663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4 </a:t>
            </a:r>
            <a:r>
              <a:rPr lang="en-US" altLang="en-US" dirty="0" err="1" smtClean="0"/>
              <a:t>Fungsi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Warna</a:t>
            </a:r>
            <a:r>
              <a:rPr lang="en-US" altLang="en-US" dirty="0" smtClean="0"/>
              <a:t>;</a:t>
            </a:r>
          </a:p>
          <a:p>
            <a:pPr eaLnBrk="1" hangingPunct="1">
              <a:buClr>
                <a:schemeClr val="tx1"/>
              </a:buClr>
              <a:buSzPct val="105000"/>
              <a:buFont typeface="Wingdings" panose="05000000000000000000" pitchFamily="2" charset="2"/>
              <a:buChar char="§"/>
            </a:pPr>
            <a:r>
              <a:rPr lang="en-US" altLang="en-US" dirty="0" err="1" smtClean="0"/>
              <a:t>Membuat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penegasan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mewujudkan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tumpuan</a:t>
            </a:r>
            <a:r>
              <a:rPr lang="en-US" altLang="en-US" dirty="0" smtClean="0"/>
              <a:t>.</a:t>
            </a:r>
          </a:p>
          <a:p>
            <a:pPr eaLnBrk="1" hangingPunct="1">
              <a:buClr>
                <a:schemeClr val="tx1"/>
              </a:buClr>
              <a:buSzPct val="105000"/>
              <a:buFont typeface="Wingdings" panose="05000000000000000000" pitchFamily="2" charset="2"/>
              <a:buChar char="§"/>
            </a:pPr>
            <a:r>
              <a:rPr lang="en-US" altLang="en-US" dirty="0" err="1" smtClean="0"/>
              <a:t>Memudahkan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sesuatu</a:t>
            </a:r>
            <a:r>
              <a:rPr lang="en-US" altLang="en-US" dirty="0" smtClean="0"/>
              <a:t> item </a:t>
            </a:r>
            <a:r>
              <a:rPr lang="en-US" altLang="en-US" dirty="0" err="1" smtClean="0"/>
              <a:t>dilihat</a:t>
            </a:r>
            <a:r>
              <a:rPr lang="en-US" altLang="en-US" dirty="0" smtClean="0"/>
              <a:t>.</a:t>
            </a:r>
          </a:p>
          <a:p>
            <a:pPr eaLnBrk="1" hangingPunct="1">
              <a:buClr>
                <a:schemeClr val="tx1"/>
              </a:buClr>
              <a:buSzPct val="105000"/>
              <a:buFont typeface="Wingdings" panose="05000000000000000000" pitchFamily="2" charset="2"/>
              <a:buChar char="§"/>
            </a:pPr>
            <a:r>
              <a:rPr lang="en-US" altLang="en-US" dirty="0" err="1" smtClean="0"/>
              <a:t>Mewujudkan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perasaan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harmoni</a:t>
            </a:r>
            <a:r>
              <a:rPr lang="en-US" altLang="en-US" dirty="0" smtClean="0"/>
              <a:t>.</a:t>
            </a:r>
          </a:p>
          <a:p>
            <a:pPr eaLnBrk="1" hangingPunct="1">
              <a:buClr>
                <a:schemeClr val="tx1"/>
              </a:buClr>
              <a:buSzPct val="105000"/>
              <a:buFont typeface="Wingdings" panose="05000000000000000000" pitchFamily="2" charset="2"/>
              <a:buChar char="§"/>
            </a:pPr>
            <a:r>
              <a:rPr lang="en-US" altLang="en-US" dirty="0" err="1" smtClean="0"/>
              <a:t>Melahirkan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kesan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tertentu</a:t>
            </a:r>
            <a:r>
              <a:rPr lang="en-US" altLang="en-US" dirty="0" smtClean="0"/>
              <a:t>.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4257" y="870151"/>
            <a:ext cx="2220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b="1" dirty="0" err="1" smtClean="0">
                <a:solidFill>
                  <a:srgbClr val="FF0000"/>
                </a:solidFill>
              </a:rPr>
              <a:t>Teori</a:t>
            </a:r>
            <a:r>
              <a:rPr lang="en-MY" sz="2800" b="1" dirty="0" smtClean="0">
                <a:solidFill>
                  <a:srgbClr val="FF0000"/>
                </a:solidFill>
              </a:rPr>
              <a:t> </a:t>
            </a:r>
            <a:r>
              <a:rPr lang="en-MY" sz="2800" b="1" dirty="0" err="1" smtClean="0">
                <a:solidFill>
                  <a:srgbClr val="FF0000"/>
                </a:solidFill>
              </a:rPr>
              <a:t>Warna</a:t>
            </a:r>
            <a:endParaRPr lang="en-MY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44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71991"/>
            <a:ext cx="7543800" cy="6556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Fungsi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Warna</a:t>
            </a:r>
            <a:endParaRPr lang="en-US" alt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19263"/>
            <a:ext cx="4038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 smtClean="0"/>
              <a:t>1. </a:t>
            </a:r>
            <a:r>
              <a:rPr lang="en-US" altLang="en-US" dirty="0" err="1" smtClean="0"/>
              <a:t>Membuat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penegasan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mewujudkan</a:t>
            </a:r>
            <a:r>
              <a:rPr lang="en-US" altLang="en-US" dirty="0" smtClean="0"/>
              <a:t>  </a:t>
            </a:r>
            <a:r>
              <a:rPr lang="en-US" altLang="en-US" dirty="0" err="1" smtClean="0"/>
              <a:t>tumpuan</a:t>
            </a:r>
            <a:r>
              <a:rPr lang="en-US" altLang="en-US" dirty="0" smtClean="0"/>
              <a:t>.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altLang="en-US" dirty="0" err="1" smtClean="0"/>
              <a:t>Boleh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dihasilkan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menggunakan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warna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berbeza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latar</a:t>
            </a:r>
            <a:endParaRPr lang="en-US" altLang="en-US" dirty="0" smtClean="0"/>
          </a:p>
        </p:txBody>
      </p:sp>
      <p:pic>
        <p:nvPicPr>
          <p:cNvPr id="61444" name="Picture 4" descr="Anti-Smoking!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19263"/>
            <a:ext cx="33909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76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7543800" cy="6556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Fungsi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Warna</a:t>
            </a:r>
            <a:endParaRPr lang="en-US" alt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4191000" cy="44116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2. </a:t>
            </a:r>
            <a:r>
              <a:rPr lang="en-US" altLang="en-US" dirty="0" err="1" smtClean="0"/>
              <a:t>Memudahkan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sesuatu</a:t>
            </a:r>
            <a:r>
              <a:rPr lang="en-US" altLang="en-US" dirty="0" smtClean="0"/>
              <a:t> item </a:t>
            </a:r>
            <a:r>
              <a:rPr lang="en-US" altLang="en-US" dirty="0" err="1" smtClean="0"/>
              <a:t>dilihat</a:t>
            </a:r>
            <a:r>
              <a:rPr lang="en-US" altLang="en-US" dirty="0" smtClean="0"/>
              <a:t>.</a:t>
            </a:r>
          </a:p>
          <a:p>
            <a:pPr eaLnBrk="1" hangingPunct="1">
              <a:buClr>
                <a:schemeClr val="bg1"/>
              </a:buClr>
            </a:pPr>
            <a:r>
              <a:rPr lang="en-US" altLang="en-US" dirty="0" err="1" smtClean="0"/>
              <a:t>Boleh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dihasilkan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menggunakan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warna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kuat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bertindak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positif</a:t>
            </a:r>
            <a:endParaRPr lang="en-US" altLang="en-US" dirty="0" smtClean="0"/>
          </a:p>
        </p:txBody>
      </p:sp>
      <p:pic>
        <p:nvPicPr>
          <p:cNvPr id="62468" name="Picture 4" descr="bertindaknegeti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30300"/>
            <a:ext cx="33337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 descr="warnabertindaknega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648200"/>
            <a:ext cx="4419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98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63625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 err="1" smtClean="0">
                <a:solidFill>
                  <a:srgbClr val="FF0000"/>
                </a:solidFill>
              </a:rPr>
              <a:t>Fungsi</a:t>
            </a:r>
            <a:r>
              <a:rPr lang="en-US" altLang="en-US" sz="3500" dirty="0" smtClean="0">
                <a:solidFill>
                  <a:srgbClr val="FF0000"/>
                </a:solidFill>
              </a:rPr>
              <a:t> </a:t>
            </a:r>
            <a:r>
              <a:rPr lang="en-US" altLang="en-US" sz="3500" dirty="0" err="1" smtClean="0">
                <a:solidFill>
                  <a:srgbClr val="FF0000"/>
                </a:solidFill>
              </a:rPr>
              <a:t>Warna</a:t>
            </a:r>
            <a:endParaRPr lang="en-US" altLang="en-US" sz="3500" dirty="0" smtClean="0">
              <a:solidFill>
                <a:srgbClr val="FF0000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19263"/>
            <a:ext cx="4267200" cy="44116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3. </a:t>
            </a:r>
            <a:r>
              <a:rPr lang="en-US" altLang="en-US" dirty="0" err="1" smtClean="0"/>
              <a:t>Mewujudkan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perasaan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harmoni</a:t>
            </a:r>
            <a:endParaRPr lang="en-US" altLang="en-US" dirty="0" smtClean="0"/>
          </a:p>
          <a:p>
            <a:pPr eaLnBrk="1" hangingPunct="1">
              <a:buClr>
                <a:schemeClr val="bg1"/>
              </a:buClr>
            </a:pPr>
            <a:r>
              <a:rPr lang="en-US" altLang="en-US" dirty="0" err="1" smtClean="0"/>
              <a:t>Boleh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dihasilkan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menggunakan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warna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analogus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bersebelahan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dalam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roda</a:t>
            </a:r>
            <a:r>
              <a:rPr lang="en-US" altLang="en-US" dirty="0"/>
              <a:t> </a:t>
            </a:r>
            <a:r>
              <a:rPr lang="en-US" altLang="en-US" dirty="0" err="1" smtClean="0"/>
              <a:t>warna</a:t>
            </a:r>
            <a:r>
              <a:rPr lang="en-US" altLang="en-US" dirty="0" smtClean="0"/>
              <a:t>)</a:t>
            </a:r>
          </a:p>
        </p:txBody>
      </p:sp>
      <p:pic>
        <p:nvPicPr>
          <p:cNvPr id="63492" name="Picture 6" descr="warnaharmo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5029200"/>
            <a:ext cx="457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7" descr="wharmon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171" y="1828687"/>
            <a:ext cx="2132013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9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063625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 err="1" smtClean="0">
                <a:solidFill>
                  <a:srgbClr val="FF0000"/>
                </a:solidFill>
              </a:rPr>
              <a:t>Fungsi</a:t>
            </a:r>
            <a:r>
              <a:rPr lang="en-US" altLang="en-US" sz="3500" dirty="0" smtClean="0">
                <a:solidFill>
                  <a:srgbClr val="FF0000"/>
                </a:solidFill>
              </a:rPr>
              <a:t> </a:t>
            </a:r>
            <a:r>
              <a:rPr lang="en-US" altLang="en-US" sz="3500" dirty="0" err="1" smtClean="0">
                <a:solidFill>
                  <a:srgbClr val="FF0000"/>
                </a:solidFill>
              </a:rPr>
              <a:t>Warna</a:t>
            </a:r>
            <a:endParaRPr lang="en-US" altLang="en-US" sz="3500" dirty="0" smtClean="0">
              <a:solidFill>
                <a:srgbClr val="FF0000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257" y="1725159"/>
            <a:ext cx="7162800" cy="44116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3. </a:t>
            </a:r>
            <a:r>
              <a:rPr lang="en-US" altLang="en-US" dirty="0" err="1" smtClean="0"/>
              <a:t>Melahirkan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kesan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tertentu</a:t>
            </a:r>
            <a:r>
              <a:rPr lang="en-US" altLang="en-US" dirty="0" smtClean="0"/>
              <a:t>.</a:t>
            </a:r>
          </a:p>
          <a:p>
            <a:pPr eaLnBrk="1" hangingPunct="1">
              <a:buClr>
                <a:schemeClr val="bg1"/>
              </a:buClr>
            </a:pPr>
            <a:r>
              <a:rPr lang="en-US" altLang="en-US" dirty="0" err="1" smtClean="0"/>
              <a:t>Contoh</a:t>
            </a:r>
            <a:r>
              <a:rPr lang="en-US" altLang="en-US" dirty="0" smtClean="0"/>
              <a:t>; </a:t>
            </a:r>
            <a:r>
              <a:rPr lang="en-US" altLang="en-US" dirty="0" err="1" smtClean="0"/>
              <a:t>panas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sejuk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bergetar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kesan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psikologi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sebagainya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782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00"/>
            <a:ext cx="7772400" cy="609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Warna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PANAS</a:t>
            </a:r>
          </a:p>
        </p:txBody>
      </p:sp>
      <p:pic>
        <p:nvPicPr>
          <p:cNvPr id="65539" name="Picture 4" descr="wpana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3962400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5" descr="post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4400"/>
            <a:ext cx="25923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778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8077200" cy="45510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v-SE" sz="2800" dirty="0" smtClean="0"/>
              <a:t>Membangkitkan keinginan </a:t>
            </a:r>
            <a:r>
              <a:rPr lang="sv-SE" sz="2800" dirty="0"/>
              <a:t>dan minat </a:t>
            </a:r>
            <a:r>
              <a:rPr lang="sv-SE" sz="2800" dirty="0" smtClean="0"/>
              <a:t>baru murid terhadap sesuatu perkara yang dipelajari.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sz="2800" dirty="0"/>
              <a:t> </a:t>
            </a:r>
            <a:r>
              <a:rPr lang="en-MY" sz="2800" dirty="0" err="1" smtClean="0"/>
              <a:t>Membantu</a:t>
            </a:r>
            <a:r>
              <a:rPr lang="en-MY" sz="2800" dirty="0" smtClean="0"/>
              <a:t> </a:t>
            </a:r>
            <a:r>
              <a:rPr lang="en-MY" sz="2800" dirty="0" err="1" smtClean="0"/>
              <a:t>perubahan</a:t>
            </a:r>
            <a:r>
              <a:rPr lang="en-MY" sz="2800" dirty="0" smtClean="0"/>
              <a:t> </a:t>
            </a:r>
            <a:r>
              <a:rPr lang="en-MY" sz="2800" dirty="0" err="1"/>
              <a:t>efektif</a:t>
            </a:r>
            <a:r>
              <a:rPr lang="en-MY" sz="2800" dirty="0"/>
              <a:t> ,</a:t>
            </a:r>
            <a:r>
              <a:rPr lang="en-MY" sz="2800" dirty="0" err="1"/>
              <a:t>kognitif</a:t>
            </a:r>
            <a:r>
              <a:rPr lang="en-MY" sz="2800" dirty="0"/>
              <a:t>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 smtClean="0"/>
              <a:t>psikomotor</a:t>
            </a:r>
            <a:r>
              <a:rPr lang="en-MY" sz="2800" dirty="0" smtClean="0"/>
              <a:t> murid-murid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sz="2800" dirty="0" err="1" smtClean="0"/>
              <a:t>Meningkatkan</a:t>
            </a:r>
            <a:r>
              <a:rPr lang="en-MY" sz="2800" dirty="0" smtClean="0"/>
              <a:t> </a:t>
            </a:r>
            <a:r>
              <a:rPr lang="en-MY" sz="2800" dirty="0" err="1" smtClean="0"/>
              <a:t>perhatian</a:t>
            </a:r>
            <a:r>
              <a:rPr lang="en-MY" sz="2800" dirty="0" smtClean="0"/>
              <a:t> </a:t>
            </a:r>
            <a:r>
              <a:rPr lang="en-MY" sz="2800" dirty="0" err="1" smtClean="0"/>
              <a:t>dan</a:t>
            </a:r>
            <a:r>
              <a:rPr lang="en-MY" sz="2800" dirty="0" smtClean="0"/>
              <a:t> </a:t>
            </a:r>
            <a:r>
              <a:rPr lang="en-MY" sz="2800" dirty="0" err="1" smtClean="0"/>
              <a:t>kefahaman</a:t>
            </a:r>
            <a:r>
              <a:rPr lang="en-MY" sz="2800" dirty="0" smtClean="0"/>
              <a:t> murid </a:t>
            </a:r>
            <a:r>
              <a:rPr lang="en-MY" sz="2800" dirty="0" err="1" smtClean="0"/>
              <a:t>terhadap</a:t>
            </a:r>
            <a:r>
              <a:rPr lang="en-MY" sz="2800" dirty="0" smtClean="0"/>
              <a:t> </a:t>
            </a:r>
            <a:r>
              <a:rPr lang="en-MY" sz="2800" dirty="0" err="1" smtClean="0"/>
              <a:t>isi</a:t>
            </a:r>
            <a:r>
              <a:rPr lang="en-MY" sz="2800" dirty="0" smtClean="0"/>
              <a:t> </a:t>
            </a:r>
            <a:r>
              <a:rPr lang="en-MY" sz="2800" dirty="0" err="1" smtClean="0"/>
              <a:t>kandungan</a:t>
            </a:r>
            <a:r>
              <a:rPr lang="en-MY" sz="2800" dirty="0" smtClean="0"/>
              <a:t> </a:t>
            </a:r>
            <a:r>
              <a:rPr lang="en-MY" sz="2800" dirty="0" err="1" smtClean="0"/>
              <a:t>pelajaran</a:t>
            </a:r>
            <a:r>
              <a:rPr lang="en-MY" sz="2800" dirty="0" smtClean="0"/>
              <a:t> yang </a:t>
            </a:r>
            <a:r>
              <a:rPr lang="en-MY" sz="2800" dirty="0" err="1" smtClean="0"/>
              <a:t>dibincangkan</a:t>
            </a:r>
            <a:r>
              <a:rPr lang="en-MY" sz="2800" dirty="0" smtClean="0"/>
              <a:t>.</a:t>
            </a:r>
            <a:endParaRPr lang="sv-SE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8200" y="1078006"/>
            <a:ext cx="7078663" cy="431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MY" altLang="en-US" sz="3200" dirty="0" err="1" smtClean="0">
                <a:solidFill>
                  <a:srgbClr val="FF0000"/>
                </a:solidFill>
              </a:rPr>
              <a:t>Peranan</a:t>
            </a:r>
            <a:r>
              <a:rPr lang="en-MY" altLang="en-US" sz="3200" dirty="0" smtClean="0">
                <a:solidFill>
                  <a:srgbClr val="FF0000"/>
                </a:solidFill>
              </a:rPr>
              <a:t> Visual</a:t>
            </a:r>
          </a:p>
        </p:txBody>
      </p:sp>
    </p:spTree>
    <p:extLst>
      <p:ext uri="{BB962C8B-B14F-4D97-AF65-F5344CB8AC3E}">
        <p14:creationId xmlns:p14="http://schemas.microsoft.com/office/powerpoint/2010/main" val="38171599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5127171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Warna</a:t>
            </a: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SEJUK</a:t>
            </a:r>
          </a:p>
        </p:txBody>
      </p:sp>
      <p:pic>
        <p:nvPicPr>
          <p:cNvPr id="66563" name="Picture 4" descr="warnaseju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535113"/>
            <a:ext cx="3476625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5" descr="perspektifwarn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733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27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219200"/>
            <a:ext cx="75438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err="1" smtClean="0">
                <a:solidFill>
                  <a:srgbClr val="FF0000"/>
                </a:solidFill>
              </a:rPr>
              <a:t>Warna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Psikologi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914400" y="2286000"/>
            <a:ext cx="7543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/>
              <a:t>Warna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ada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kaitan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budaya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masyarakat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setempat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Contohnya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merah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bagi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kaum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cina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ketika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menyambut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perayaan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tahun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baru</a:t>
            </a:r>
            <a:r>
              <a:rPr lang="en-US" alt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19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1507899"/>
            <a:ext cx="7696200" cy="44973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1900" b="1" dirty="0" smtClean="0"/>
              <a:t>MAKNA BAGI WARNA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900" b="1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 dirty="0" smtClean="0"/>
              <a:t>	MERAH         -        </a:t>
            </a:r>
            <a:r>
              <a:rPr lang="en-US" altLang="en-US" sz="2100" dirty="0" err="1" smtClean="0"/>
              <a:t>kasih</a:t>
            </a:r>
            <a:r>
              <a:rPr lang="en-US" altLang="en-US" sz="2100" dirty="0" smtClean="0"/>
              <a:t>, </a:t>
            </a:r>
            <a:r>
              <a:rPr lang="en-US" altLang="en-US" sz="2100" dirty="0" err="1" smtClean="0"/>
              <a:t>benci</a:t>
            </a:r>
            <a:r>
              <a:rPr lang="en-US" altLang="en-US" sz="2100" dirty="0" smtClean="0"/>
              <a:t>, </a:t>
            </a:r>
            <a:r>
              <a:rPr lang="en-US" altLang="en-US" sz="2100" dirty="0" err="1" smtClean="0"/>
              <a:t>marah</a:t>
            </a:r>
            <a:r>
              <a:rPr lang="en-US" altLang="en-US" sz="2100" dirty="0" smtClean="0"/>
              <a:t>, </a:t>
            </a:r>
            <a:r>
              <a:rPr lang="en-US" altLang="en-US" sz="2100" dirty="0" err="1" smtClean="0"/>
              <a:t>bahaya</a:t>
            </a:r>
            <a:endParaRPr lang="en-US" altLang="en-US" sz="21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 dirty="0" smtClean="0"/>
              <a:t>	KUNING        -	</a:t>
            </a:r>
            <a:r>
              <a:rPr lang="en-US" altLang="en-US" sz="2100" dirty="0" err="1" smtClean="0"/>
              <a:t>kemesraan</a:t>
            </a:r>
            <a:r>
              <a:rPr lang="en-US" altLang="en-US" sz="2100" dirty="0" smtClean="0"/>
              <a:t>, </a:t>
            </a:r>
            <a:r>
              <a:rPr lang="en-US" altLang="en-US" sz="2100" dirty="0" err="1" smtClean="0"/>
              <a:t>cahaya</a:t>
            </a:r>
            <a:r>
              <a:rPr lang="en-US" altLang="en-US" sz="2100" dirty="0" smtClean="0"/>
              <a:t>, </a:t>
            </a:r>
            <a:r>
              <a:rPr lang="en-US" altLang="en-US" sz="2100" dirty="0" err="1" smtClean="0"/>
              <a:t>masak</a:t>
            </a:r>
            <a:endParaRPr lang="en-US" altLang="en-US" sz="21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 dirty="0" smtClean="0"/>
              <a:t>	BIRU	              -	</a:t>
            </a:r>
            <a:r>
              <a:rPr lang="en-US" altLang="en-US" sz="2100" dirty="0" err="1" smtClean="0"/>
              <a:t>dingin</a:t>
            </a:r>
            <a:r>
              <a:rPr lang="en-US" altLang="en-US" sz="2100" dirty="0" smtClean="0"/>
              <a:t>, </a:t>
            </a:r>
            <a:r>
              <a:rPr lang="en-US" altLang="en-US" sz="2100" dirty="0" err="1" smtClean="0"/>
              <a:t>sedih</a:t>
            </a:r>
            <a:r>
              <a:rPr lang="en-US" altLang="en-US" sz="2100" dirty="0" smtClean="0"/>
              <a:t>, </a:t>
            </a:r>
            <a:r>
              <a:rPr lang="en-US" altLang="en-US" sz="2100" dirty="0" err="1" smtClean="0"/>
              <a:t>kurang</a:t>
            </a:r>
            <a:r>
              <a:rPr lang="en-US" altLang="en-US" sz="2100" dirty="0" smtClean="0"/>
              <a:t> </a:t>
            </a:r>
            <a:r>
              <a:rPr lang="en-US" altLang="en-US" sz="2100" dirty="0" err="1" smtClean="0"/>
              <a:t>bersemangat</a:t>
            </a:r>
            <a:endParaRPr lang="en-US" altLang="en-US" sz="21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 dirty="0" smtClean="0"/>
              <a:t>	HITAM	  -	</a:t>
            </a:r>
            <a:r>
              <a:rPr lang="en-US" altLang="en-US" sz="2100" dirty="0" err="1" smtClean="0"/>
              <a:t>kuat</a:t>
            </a:r>
            <a:r>
              <a:rPr lang="en-US" altLang="en-US" sz="2100" dirty="0" smtClean="0"/>
              <a:t>, </a:t>
            </a:r>
            <a:r>
              <a:rPr lang="en-US" altLang="en-US" sz="2100" dirty="0" err="1" smtClean="0"/>
              <a:t>rasmi</a:t>
            </a:r>
            <a:r>
              <a:rPr lang="en-US" altLang="en-US" sz="2100" dirty="0" smtClean="0"/>
              <a:t>, </a:t>
            </a:r>
            <a:r>
              <a:rPr lang="en-US" altLang="en-US" sz="2100" dirty="0" err="1" smtClean="0"/>
              <a:t>kemas</a:t>
            </a:r>
            <a:r>
              <a:rPr lang="en-US" altLang="en-US" sz="2100" dirty="0" smtClean="0"/>
              <a:t>, kaya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 dirty="0" smtClean="0"/>
              <a:t>	HIJAU	  -	</a:t>
            </a:r>
            <a:r>
              <a:rPr lang="en-US" altLang="en-US" sz="2100" dirty="0" err="1" smtClean="0"/>
              <a:t>muda</a:t>
            </a:r>
            <a:r>
              <a:rPr lang="en-US" altLang="en-US" sz="2100" dirty="0" smtClean="0"/>
              <a:t>, </a:t>
            </a:r>
            <a:r>
              <a:rPr lang="en-US" altLang="en-US" sz="2100" dirty="0" err="1" smtClean="0"/>
              <a:t>segar</a:t>
            </a:r>
            <a:r>
              <a:rPr lang="en-US" altLang="en-US" sz="2100" dirty="0" smtClean="0"/>
              <a:t>, </a:t>
            </a:r>
            <a:r>
              <a:rPr lang="en-US" altLang="en-US" sz="2100" dirty="0" err="1" smtClean="0"/>
              <a:t>membesar</a:t>
            </a:r>
            <a:endParaRPr lang="en-US" altLang="en-US" sz="21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 dirty="0" smtClean="0"/>
              <a:t>	PUTIH	  -	</a:t>
            </a:r>
            <a:r>
              <a:rPr lang="en-US" altLang="en-US" sz="2100" dirty="0" err="1" smtClean="0"/>
              <a:t>kesucian</a:t>
            </a:r>
            <a:r>
              <a:rPr lang="en-US" altLang="en-US" sz="2100" dirty="0" smtClean="0"/>
              <a:t>, </a:t>
            </a:r>
            <a:r>
              <a:rPr lang="en-US" altLang="en-US" sz="2100" dirty="0" err="1" smtClean="0"/>
              <a:t>bersih</a:t>
            </a:r>
            <a:r>
              <a:rPr lang="en-US" altLang="en-US" sz="2100" dirty="0" smtClean="0"/>
              <a:t>, </a:t>
            </a:r>
            <a:r>
              <a:rPr lang="en-US" altLang="en-US" sz="2100" dirty="0" err="1" smtClean="0"/>
              <a:t>kemas</a:t>
            </a:r>
            <a:endParaRPr lang="en-US" altLang="en-US" sz="21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 dirty="0" smtClean="0"/>
              <a:t>	JINGGA	  -	</a:t>
            </a:r>
            <a:r>
              <a:rPr lang="en-US" altLang="en-US" sz="2100" dirty="0" err="1" smtClean="0"/>
              <a:t>pesta</a:t>
            </a:r>
            <a:r>
              <a:rPr lang="en-US" altLang="en-US" sz="2100" dirty="0" smtClean="0"/>
              <a:t>, </a:t>
            </a:r>
            <a:r>
              <a:rPr lang="en-US" altLang="en-US" sz="2100" dirty="0" err="1" smtClean="0"/>
              <a:t>riang</a:t>
            </a:r>
            <a:r>
              <a:rPr lang="en-US" altLang="en-US" sz="2100" dirty="0" smtClean="0"/>
              <a:t>, </a:t>
            </a:r>
            <a:r>
              <a:rPr lang="en-US" altLang="en-US" sz="2100" dirty="0" err="1" smtClean="0"/>
              <a:t>tenaga</a:t>
            </a:r>
            <a:endParaRPr lang="en-US" altLang="en-US" sz="21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 dirty="0" smtClean="0"/>
              <a:t>	UNGU	  -	kaya, </a:t>
            </a:r>
            <a:r>
              <a:rPr lang="en-US" altLang="en-US" sz="2100" dirty="0" err="1" smtClean="0"/>
              <a:t>royalti</a:t>
            </a:r>
            <a:r>
              <a:rPr lang="en-US" altLang="en-US" sz="2100" dirty="0" smtClean="0"/>
              <a:t>/</a:t>
            </a:r>
            <a:r>
              <a:rPr lang="en-US" altLang="en-US" sz="2100" dirty="0" err="1" smtClean="0"/>
              <a:t>diraja</a:t>
            </a:r>
            <a:r>
              <a:rPr lang="en-US" altLang="en-US" sz="2100" dirty="0" smtClean="0"/>
              <a:t>, maharaja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100" dirty="0" smtClean="0"/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457200" y="304800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500" b="1" dirty="0" err="1" smtClean="0">
                <a:solidFill>
                  <a:srgbClr val="FF9900"/>
                </a:solidFill>
                <a:latin typeface="Copper Black" pitchFamily="34" charset="0"/>
              </a:rPr>
              <a:t>Warna</a:t>
            </a:r>
            <a:endParaRPr lang="en-US" altLang="en-US" sz="3500" b="1" dirty="0">
              <a:solidFill>
                <a:srgbClr val="FF9900"/>
              </a:solidFill>
              <a:latin typeface="Copper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826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6"/>
          <p:cNvSpPr>
            <a:spLocks noChangeArrowheads="1" noChangeShapeType="1" noTextEdit="1"/>
          </p:cNvSpPr>
          <p:nvPr/>
        </p:nvSpPr>
        <p:spPr bwMode="auto">
          <a:xfrm>
            <a:off x="2362200" y="2667000"/>
            <a:ext cx="4267200" cy="19959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93"/>
              </a:avLst>
            </a:prstTxWarp>
          </a:bodyPr>
          <a:lstStyle/>
          <a:p>
            <a:pPr algn="ctr"/>
            <a:r>
              <a:rPr lang="en-MY" sz="4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HURUF</a:t>
            </a:r>
          </a:p>
        </p:txBody>
      </p:sp>
    </p:spTree>
    <p:extLst>
      <p:ext uri="{BB962C8B-B14F-4D97-AF65-F5344CB8AC3E}">
        <p14:creationId xmlns:p14="http://schemas.microsoft.com/office/powerpoint/2010/main" val="1650339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52400" y="6400800"/>
            <a:ext cx="2819400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/>
              <a:t>© 2001Prof. Madya Dr.Yusup Hashim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4587" y="1870075"/>
            <a:ext cx="6537325" cy="3663950"/>
          </a:xfrm>
          <a:noFill/>
        </p:spPr>
        <p:txBody>
          <a:bodyPr lIns="92075" tIns="46038" rIns="92075" bIns="46038"/>
          <a:lstStyle/>
          <a:p>
            <a:pPr eaLnBrk="1" hangingPunct="1">
              <a:buClr>
                <a:srgbClr val="FFFF00"/>
              </a:buClr>
              <a:buSzPct val="60000"/>
              <a:buFont typeface="Marlett" pitchFamily="2" charset="2"/>
              <a:buNone/>
            </a:pPr>
            <a:r>
              <a:rPr lang="en-US" altLang="en-US" sz="2400" b="1" dirty="0" smtClean="0"/>
              <a:t>Gaya </a:t>
            </a:r>
            <a:r>
              <a:rPr lang="en-US" altLang="en-US" sz="2400" b="1" dirty="0" err="1" smtClean="0"/>
              <a:t>dan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sumber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penghurufan</a:t>
            </a:r>
            <a:r>
              <a:rPr lang="en-US" altLang="en-US" sz="2400" b="1" dirty="0" smtClean="0"/>
              <a:t>:</a:t>
            </a:r>
            <a:endParaRPr lang="en-US" altLang="en-US" sz="1900" b="1" dirty="0" smtClean="0"/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altLang="en-US" dirty="0" err="1" smtClean="0"/>
              <a:t>Stensil</a:t>
            </a:r>
            <a:endParaRPr lang="en-US" altLang="en-US" dirty="0" smtClean="0"/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altLang="en-US" dirty="0" err="1" smtClean="0"/>
              <a:t>Unistensil</a:t>
            </a:r>
            <a:endParaRPr lang="en-US" altLang="en-US" dirty="0" smtClean="0"/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altLang="en-US" dirty="0" err="1" smtClean="0"/>
              <a:t>Huruf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tampal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Mesin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Kroy</a:t>
            </a:r>
            <a:r>
              <a:rPr lang="en-US" altLang="en-US" dirty="0" smtClean="0"/>
              <a:t>)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altLang="en-US" dirty="0" err="1" smtClean="0"/>
              <a:t>Huruf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potong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Majalah</a:t>
            </a:r>
            <a:r>
              <a:rPr lang="en-US" altLang="en-US" dirty="0" smtClean="0"/>
              <a:t>)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altLang="en-US" dirty="0" err="1" smtClean="0"/>
              <a:t>Huruf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pindah</a:t>
            </a:r>
            <a:endParaRPr lang="en-US" altLang="en-US" dirty="0" smtClean="0"/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altLang="en-US" dirty="0" err="1" smtClean="0"/>
              <a:t>Huruf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komputer</a:t>
            </a:r>
            <a:r>
              <a:rPr lang="en-US" altLang="en-US" dirty="0" smtClean="0"/>
              <a:t> (digital)</a:t>
            </a:r>
            <a:endParaRPr lang="en-US" altLang="en-US" sz="2800" dirty="0" smtClean="0"/>
          </a:p>
          <a:p>
            <a:pPr eaLnBrk="1" hangingPunct="1">
              <a:buClr>
                <a:srgbClr val="FFFF00"/>
              </a:buClr>
              <a:buSzPct val="60000"/>
              <a:buFont typeface="Marlett" pitchFamily="2" charset="2"/>
              <a:buNone/>
            </a:pPr>
            <a:endParaRPr lang="en-US" altLang="en-US" sz="1900" dirty="0" smtClean="0"/>
          </a:p>
        </p:txBody>
      </p:sp>
      <p:sp>
        <p:nvSpPr>
          <p:cNvPr id="70660" name="Rectangle 13"/>
          <p:cNvSpPr>
            <a:spLocks noChangeArrowheads="1"/>
          </p:cNvSpPr>
          <p:nvPr/>
        </p:nvSpPr>
        <p:spPr bwMode="auto">
          <a:xfrm>
            <a:off x="1160007" y="1003300"/>
            <a:ext cx="7629525" cy="55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 smtClean="0">
                <a:solidFill>
                  <a:srgbClr val="FF9900"/>
                </a:solidFill>
                <a:latin typeface="Copper Black" pitchFamily="34" charset="0"/>
              </a:rPr>
              <a:t>Huruf</a:t>
            </a:r>
            <a:r>
              <a:rPr lang="en-US" altLang="en-US" sz="3500" b="1" dirty="0" smtClean="0">
                <a:solidFill>
                  <a:srgbClr val="FF9900"/>
                </a:solidFill>
                <a:latin typeface="Copper Black" pitchFamily="34" charset="0"/>
              </a:rPr>
              <a:t>  </a:t>
            </a:r>
            <a:endParaRPr lang="en-US" altLang="en-US" sz="3500" b="1" dirty="0">
              <a:solidFill>
                <a:srgbClr val="FF9900"/>
              </a:solidFill>
              <a:latin typeface="Copper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56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21" y="1676400"/>
            <a:ext cx="6477000" cy="5181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 err="1" smtClean="0"/>
              <a:t>Penggunaan</a:t>
            </a:r>
            <a:r>
              <a:rPr lang="en-US" altLang="en-US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dirty="0" err="1" smtClean="0"/>
              <a:t>Stail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huruf</a:t>
            </a:r>
            <a:r>
              <a:rPr lang="en-US" altLang="en-US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dirty="0" err="1" smtClean="0"/>
              <a:t>Bilangan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stail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huruf</a:t>
            </a:r>
            <a:r>
              <a:rPr lang="en-US" altLang="en-US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dirty="0" err="1" smtClean="0"/>
              <a:t>Huruf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besar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atau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huruf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kecil</a:t>
            </a:r>
            <a:r>
              <a:rPr lang="en-US" altLang="en-US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dirty="0" err="1" smtClean="0"/>
              <a:t>Warna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huruf</a:t>
            </a:r>
            <a:r>
              <a:rPr lang="en-US" altLang="en-US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dirty="0" err="1" smtClean="0"/>
              <a:t>Saiz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huruf</a:t>
            </a:r>
            <a:r>
              <a:rPr lang="en-US" altLang="en-US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dirty="0" err="1" smtClean="0"/>
              <a:t>Jarak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antara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huruf</a:t>
            </a:r>
            <a:r>
              <a:rPr lang="en-US" altLang="en-US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dirty="0" err="1" smtClean="0"/>
              <a:t>Jarak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antara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baris</a:t>
            </a:r>
            <a:r>
              <a:rPr lang="en-US" altLang="en-US" dirty="0" smtClean="0"/>
              <a:t>.		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60007" y="1003300"/>
            <a:ext cx="7629525" cy="55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 smtClean="0">
                <a:solidFill>
                  <a:srgbClr val="FF9900"/>
                </a:solidFill>
                <a:latin typeface="Copper Black" pitchFamily="34" charset="0"/>
              </a:rPr>
              <a:t>Huruf</a:t>
            </a:r>
            <a:r>
              <a:rPr lang="en-US" altLang="en-US" sz="3500" b="1" dirty="0" smtClean="0">
                <a:solidFill>
                  <a:srgbClr val="FF9900"/>
                </a:solidFill>
                <a:latin typeface="Copper Black" pitchFamily="34" charset="0"/>
              </a:rPr>
              <a:t>  </a:t>
            </a:r>
            <a:endParaRPr lang="en-US" altLang="en-US" sz="3500" b="1" dirty="0">
              <a:solidFill>
                <a:srgbClr val="FF9900"/>
              </a:solidFill>
              <a:latin typeface="Copper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139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6324600" y="6110514"/>
            <a:ext cx="2819400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dirty="0"/>
              <a:t>© 2001Prof. </a:t>
            </a:r>
            <a:r>
              <a:rPr lang="en-US" altLang="en-US" sz="1000" dirty="0" err="1"/>
              <a:t>Madya</a:t>
            </a:r>
            <a:r>
              <a:rPr lang="en-US" altLang="en-US" sz="1000" dirty="0"/>
              <a:t> </a:t>
            </a:r>
            <a:r>
              <a:rPr lang="en-US" altLang="en-US" sz="1000" dirty="0" err="1"/>
              <a:t>Dr.Yusup</a:t>
            </a:r>
            <a:r>
              <a:rPr lang="en-US" altLang="en-US" sz="1000" dirty="0"/>
              <a:t> </a:t>
            </a:r>
            <a:r>
              <a:rPr lang="en-US" altLang="en-US" sz="1000" dirty="0" err="1"/>
              <a:t>Hashim</a:t>
            </a:r>
            <a:endParaRPr lang="en-US" altLang="en-US" sz="1000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77257"/>
            <a:ext cx="8077200" cy="4876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Clr>
                <a:srgbClr val="FFFF00"/>
              </a:buClr>
              <a:buSzPct val="60000"/>
              <a:buFont typeface="Marlett" pitchFamily="2" charset="2"/>
              <a:buNone/>
            </a:pPr>
            <a:r>
              <a:rPr lang="en-US" altLang="en-US" sz="2600" b="1" dirty="0" err="1" smtClean="0"/>
              <a:t>Stail</a:t>
            </a:r>
            <a:r>
              <a:rPr lang="en-US" altLang="en-US" sz="2600" b="1" dirty="0" smtClean="0"/>
              <a:t> </a:t>
            </a:r>
            <a:r>
              <a:rPr lang="en-US" altLang="en-US" sz="2600" b="1" dirty="0" err="1" smtClean="0"/>
              <a:t>huruf</a:t>
            </a:r>
            <a:endParaRPr lang="en-US" altLang="en-US" sz="2600" b="1" dirty="0" smtClean="0"/>
          </a:p>
          <a:p>
            <a:pPr eaLnBrk="1" hangingPunct="1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Ada </a:t>
            </a:r>
            <a:r>
              <a:rPr lang="en-US" altLang="en-US" sz="2800" dirty="0" err="1" smtClean="0"/>
              <a:t>tiga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jenis</a:t>
            </a:r>
            <a:r>
              <a:rPr lang="en-US" altLang="en-US" sz="2800" dirty="0" smtClean="0"/>
              <a:t>: Sans serif, serif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pelbagai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Harus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Konsisten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Harmoni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dengan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elemen</a:t>
            </a:r>
            <a:r>
              <a:rPr lang="en-US" altLang="en-US" sz="2800" dirty="0" smtClean="0"/>
              <a:t> lain</a:t>
            </a:r>
          </a:p>
          <a:p>
            <a:pPr eaLnBrk="1" hangingPunct="1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Pilih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fon</a:t>
            </a:r>
            <a:r>
              <a:rPr lang="en-US" altLang="en-US" sz="2800" dirty="0" smtClean="0"/>
              <a:t> sans serif </a:t>
            </a:r>
            <a:r>
              <a:rPr lang="en-US" altLang="en-US" sz="2800" dirty="0" err="1" smtClean="0"/>
              <a:t>untuk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instruksi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seperti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ariel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helvetika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Biasanya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fon</a:t>
            </a:r>
            <a:r>
              <a:rPr lang="en-US" altLang="en-US" sz="2800" dirty="0" smtClean="0"/>
              <a:t> sans serif </a:t>
            </a:r>
            <a:r>
              <a:rPr lang="en-US" altLang="en-US" sz="2800" dirty="0" err="1" smtClean="0"/>
              <a:t>digunakan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untuk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bahan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tayang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fon</a:t>
            </a:r>
            <a:r>
              <a:rPr lang="en-US" altLang="en-US" sz="2800" dirty="0" smtClean="0"/>
              <a:t> serif </a:t>
            </a:r>
            <a:r>
              <a:rPr lang="en-US" altLang="en-US" sz="2800" dirty="0" err="1" smtClean="0"/>
              <a:t>untuk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bahan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cetak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seperti</a:t>
            </a:r>
            <a:r>
              <a:rPr lang="en-US" altLang="en-US" sz="2800" dirty="0" smtClean="0"/>
              <a:t> Times Roman</a:t>
            </a:r>
          </a:p>
          <a:p>
            <a:pPr eaLnBrk="1" hangingPunct="1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Gunakan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satu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dua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jenis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fon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untuk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satu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persembahan</a:t>
            </a:r>
            <a:r>
              <a:rPr lang="en-US" altLang="en-US" sz="2800" dirty="0" smtClean="0"/>
              <a:t> PowerPoint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Pct val="60000"/>
              <a:buFont typeface="Marlett" pitchFamily="2" charset="2"/>
              <a:buChar char="n"/>
            </a:pPr>
            <a:endParaRPr lang="en-US" altLang="en-US" sz="2100" dirty="0" smtClean="0"/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Pct val="60000"/>
              <a:buFont typeface="Marlett" pitchFamily="2" charset="2"/>
              <a:buChar char="n"/>
            </a:pPr>
            <a:endParaRPr lang="en-US" altLang="en-US" sz="2100" dirty="0" smtClean="0"/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Pct val="60000"/>
              <a:buFont typeface="Marlett" pitchFamily="2" charset="2"/>
              <a:buNone/>
            </a:pPr>
            <a:endParaRPr lang="en-US" alt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806097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2200" y="1676400"/>
            <a:ext cx="8077200" cy="50136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600" dirty="0" err="1" smtClean="0"/>
              <a:t>Cadangan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Pemilihan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Huruf</a:t>
            </a:r>
            <a:endParaRPr lang="en-US" altLang="en-US" sz="26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None/>
            </a:pPr>
            <a:endParaRPr lang="en-US" altLang="en-US" sz="26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600" dirty="0" err="1" smtClean="0"/>
              <a:t>Pilih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jenis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huruf</a:t>
            </a:r>
            <a:r>
              <a:rPr lang="en-US" altLang="en-US" sz="2600" dirty="0" smtClean="0"/>
              <a:t> yang </a:t>
            </a:r>
            <a:r>
              <a:rPr lang="en-US" altLang="en-US" sz="2600" dirty="0" err="1" smtClean="0"/>
              <a:t>senang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dibaca</a:t>
            </a:r>
            <a:r>
              <a:rPr lang="en-US" altLang="en-US" sz="26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600" dirty="0" err="1" smtClean="0"/>
              <a:t>Guna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huruf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besar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hanya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untuk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tajuk</a:t>
            </a:r>
            <a:r>
              <a:rPr lang="en-US" altLang="en-US" sz="2600" dirty="0" smtClean="0"/>
              <a:t> yang </a:t>
            </a:r>
            <a:r>
              <a:rPr lang="en-US" altLang="en-US" sz="2600" dirty="0" err="1" smtClean="0"/>
              <a:t>pendek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tetapi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untuk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tajuk</a:t>
            </a:r>
            <a:r>
              <a:rPr lang="en-US" altLang="en-US" sz="2600" dirty="0" smtClean="0"/>
              <a:t> yang </a:t>
            </a:r>
            <a:r>
              <a:rPr lang="en-US" altLang="en-US" sz="2600" dirty="0" err="1" smtClean="0"/>
              <a:t>panjang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gunakan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huruf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kecil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dengan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huruf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besarnya</a:t>
            </a:r>
            <a:r>
              <a:rPr lang="en-US" altLang="en-US" sz="2600" dirty="0" smtClean="0"/>
              <a:t> yang </a:t>
            </a:r>
            <a:r>
              <a:rPr lang="en-US" altLang="en-US" sz="2600" dirty="0" err="1" smtClean="0"/>
              <a:t>tertentu</a:t>
            </a:r>
            <a:r>
              <a:rPr lang="en-US" altLang="en-US" sz="26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600" dirty="0" err="1" smtClean="0"/>
              <a:t>Jarak</a:t>
            </a:r>
            <a:r>
              <a:rPr lang="en-US" altLang="en-US" sz="2600" dirty="0" smtClean="0"/>
              <a:t> di </a:t>
            </a:r>
            <a:r>
              <a:rPr lang="en-US" altLang="en-US" sz="2600" dirty="0" err="1" smtClean="0"/>
              <a:t>antara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dua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perkataan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ialah</a:t>
            </a:r>
            <a:r>
              <a:rPr lang="en-US" altLang="en-US" sz="2600" dirty="0" smtClean="0"/>
              <a:t> 1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600" dirty="0" smtClean="0"/>
              <a:t>	</a:t>
            </a:r>
            <a:r>
              <a:rPr lang="en-US" altLang="en-US" sz="2600" dirty="0" err="1" smtClean="0"/>
              <a:t>atau</a:t>
            </a:r>
            <a:r>
              <a:rPr lang="en-US" altLang="en-US" sz="2600" dirty="0" smtClean="0"/>
              <a:t> 1 ½ </a:t>
            </a:r>
            <a:r>
              <a:rPr lang="en-US" altLang="en-US" sz="2600" dirty="0" err="1" smtClean="0"/>
              <a:t>lebar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huruf</a:t>
            </a:r>
            <a:r>
              <a:rPr lang="en-US" altLang="en-US" sz="26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600" dirty="0" err="1" smtClean="0"/>
              <a:t>Jarakkan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huruf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dengan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penglihatan</a:t>
            </a:r>
            <a:r>
              <a:rPr lang="en-US" altLang="en-US" sz="2600" dirty="0" smtClean="0"/>
              <a:t>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600" dirty="0" err="1" smtClean="0"/>
              <a:t>Biarkan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ruang</a:t>
            </a:r>
            <a:r>
              <a:rPr lang="en-US" altLang="en-US" sz="2600" dirty="0" smtClean="0"/>
              <a:t> di </a:t>
            </a:r>
            <a:r>
              <a:rPr lang="en-US" altLang="en-US" sz="2600" dirty="0" err="1" smtClean="0"/>
              <a:t>antara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huruf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kelihatan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sama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walaupun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jaraknya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berbeza</a:t>
            </a:r>
            <a:r>
              <a:rPr lang="en-US" altLang="en-US" sz="2600" dirty="0" smtClean="0"/>
              <a:t>.</a:t>
            </a: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160007" y="1003300"/>
            <a:ext cx="7629525" cy="55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 smtClean="0">
                <a:solidFill>
                  <a:srgbClr val="FF9900"/>
                </a:solidFill>
                <a:latin typeface="Copper Black" pitchFamily="34" charset="0"/>
              </a:rPr>
              <a:t>Huruf</a:t>
            </a:r>
            <a:r>
              <a:rPr lang="en-US" altLang="en-US" sz="3500" b="1" dirty="0" smtClean="0">
                <a:solidFill>
                  <a:srgbClr val="FF9900"/>
                </a:solidFill>
                <a:latin typeface="Copper Black" pitchFamily="34" charset="0"/>
              </a:rPr>
              <a:t>  </a:t>
            </a:r>
            <a:endParaRPr lang="en-US" altLang="en-US" sz="3500" b="1" dirty="0">
              <a:solidFill>
                <a:srgbClr val="FF9900"/>
              </a:solidFill>
              <a:latin typeface="Copper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200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0007" y="1837081"/>
            <a:ext cx="8077200" cy="50136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 err="1" smtClean="0"/>
              <a:t>Hurufan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terang</a:t>
            </a:r>
            <a:r>
              <a:rPr lang="en-US" altLang="en-US" dirty="0" smtClean="0"/>
              <a:t> di </a:t>
            </a:r>
            <a:r>
              <a:rPr lang="en-US" altLang="en-US" dirty="0" err="1" smtClean="0"/>
              <a:t>atas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latarbelakang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gelap</a:t>
            </a:r>
            <a:r>
              <a:rPr lang="en-US" altLang="en-US" dirty="0" smtClean="0"/>
              <a:t> di </a:t>
            </a:r>
            <a:r>
              <a:rPr lang="en-US" altLang="en-US" dirty="0" err="1" smtClean="0"/>
              <a:t>dapati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lebih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jelas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daripada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sebaliknya</a:t>
            </a:r>
            <a:r>
              <a:rPr lang="en-US" altLang="en-US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 err="1" smtClean="0"/>
              <a:t>Hurufan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gelap</a:t>
            </a:r>
            <a:r>
              <a:rPr lang="en-US" altLang="en-US" dirty="0" smtClean="0"/>
              <a:t> di </a:t>
            </a:r>
            <a:r>
              <a:rPr lang="en-US" altLang="en-US" dirty="0" err="1" smtClean="0"/>
              <a:t>atas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latarbelakang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cerah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memerlukan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lebar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lebih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besar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garisan</a:t>
            </a:r>
            <a:r>
              <a:rPr lang="en-US" altLang="en-US" dirty="0" smtClean="0"/>
              <a:t>.</a:t>
            </a: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160007" y="1003300"/>
            <a:ext cx="7629525" cy="55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 smtClean="0">
                <a:solidFill>
                  <a:srgbClr val="FF9900"/>
                </a:solidFill>
                <a:latin typeface="Copper Black" pitchFamily="34" charset="0"/>
              </a:rPr>
              <a:t>Huruf</a:t>
            </a:r>
            <a:r>
              <a:rPr lang="en-US" altLang="en-US" sz="3500" b="1" dirty="0" smtClean="0">
                <a:solidFill>
                  <a:srgbClr val="FF9900"/>
                </a:solidFill>
                <a:latin typeface="Copper Black" pitchFamily="34" charset="0"/>
              </a:rPr>
              <a:t>  </a:t>
            </a:r>
            <a:endParaRPr lang="en-US" altLang="en-US" sz="3500" b="1" dirty="0">
              <a:solidFill>
                <a:srgbClr val="FF9900"/>
              </a:solidFill>
              <a:latin typeface="Copper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0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6172200" y="6415314"/>
            <a:ext cx="2819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dirty="0"/>
              <a:t>© 2001Prof. </a:t>
            </a:r>
            <a:r>
              <a:rPr lang="en-US" altLang="en-US" sz="1000" dirty="0" err="1"/>
              <a:t>Madya</a:t>
            </a:r>
            <a:r>
              <a:rPr lang="en-US" altLang="en-US" sz="1000" dirty="0"/>
              <a:t> </a:t>
            </a:r>
            <a:r>
              <a:rPr lang="en-US" altLang="en-US" sz="1000" dirty="0" err="1"/>
              <a:t>Dr.Yusup</a:t>
            </a:r>
            <a:r>
              <a:rPr lang="en-US" altLang="en-US" sz="1000" dirty="0"/>
              <a:t> </a:t>
            </a:r>
            <a:r>
              <a:rPr lang="en-US" altLang="en-US" sz="1000" dirty="0" err="1"/>
              <a:t>Hashim</a:t>
            </a:r>
            <a:endParaRPr lang="en-US" altLang="en-US" sz="1000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7264" y="1578202"/>
            <a:ext cx="8001000" cy="3276600"/>
          </a:xfrm>
          <a:noFill/>
        </p:spPr>
        <p:txBody>
          <a:bodyPr lIns="92075" tIns="46038" rIns="92075" bIns="46038"/>
          <a:lstStyle/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Pilih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warna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ada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kontras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antara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latar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dengan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imej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teks</a:t>
            </a:r>
            <a:endParaRPr lang="en-US" altLang="en-US" sz="2800" dirty="0" smtClean="0"/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Pilih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warna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lembut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selesa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dipandang</a:t>
            </a:r>
            <a:endParaRPr lang="en-US" altLang="en-US" sz="2800" dirty="0" smtClean="0"/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Gunakan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empat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warna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dalam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satu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skrin</a:t>
            </a:r>
            <a:r>
              <a:rPr lang="en-US" altLang="en-US" sz="2800" dirty="0" smtClean="0"/>
              <a:t>/</a:t>
            </a:r>
            <a:r>
              <a:rPr lang="en-US" altLang="en-US" sz="2800" dirty="0" err="1" smtClean="0"/>
              <a:t>slaid</a:t>
            </a:r>
            <a:endParaRPr lang="en-US" altLang="en-US" sz="2800" dirty="0" smtClean="0"/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Warna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dapat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menjelaskan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konsep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menunjukkan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penegasan</a:t>
            </a:r>
            <a:endParaRPr lang="en-US" altLang="en-US" sz="2800" dirty="0" smtClean="0"/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Warna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tidak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semestinya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boleh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meningkatkan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pencapaian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pelajar</a:t>
            </a:r>
            <a:endParaRPr lang="en-US" altLang="en-US" sz="2800" dirty="0" smtClean="0"/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endParaRPr lang="en-US" altLang="en-US" sz="2800" dirty="0" smtClean="0"/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endParaRPr lang="en-US" altLang="en-US" sz="1900" dirty="0" smtClean="0"/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endParaRPr lang="en-US" altLang="en-US" sz="1900" dirty="0" smtClean="0"/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endParaRPr lang="en-US" altLang="en-US" sz="1900" dirty="0" smtClean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60007" y="1003300"/>
            <a:ext cx="7629525" cy="55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 smtClean="0">
                <a:solidFill>
                  <a:srgbClr val="FF9900"/>
                </a:solidFill>
                <a:latin typeface="Copper Black" pitchFamily="34" charset="0"/>
              </a:rPr>
              <a:t>Huruf</a:t>
            </a:r>
            <a:r>
              <a:rPr lang="en-US" altLang="en-US" sz="3500" b="1" dirty="0" smtClean="0">
                <a:solidFill>
                  <a:srgbClr val="FF9900"/>
                </a:solidFill>
                <a:latin typeface="Copper Black" pitchFamily="34" charset="0"/>
              </a:rPr>
              <a:t>  </a:t>
            </a:r>
            <a:endParaRPr lang="en-US" altLang="en-US" sz="3500" b="1" dirty="0">
              <a:solidFill>
                <a:srgbClr val="FF9900"/>
              </a:solidFill>
              <a:latin typeface="Copper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69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1313"/>
            <a:ext cx="8077200" cy="5013662"/>
          </a:xfrm>
        </p:spPr>
        <p:txBody>
          <a:bodyPr/>
          <a:lstStyle/>
          <a:p>
            <a:pPr marL="0" indent="0">
              <a:buNone/>
            </a:pPr>
            <a:r>
              <a:rPr lang="en-MY" dirty="0" smtClean="0"/>
              <a:t>Visual </a:t>
            </a:r>
            <a:r>
              <a:rPr lang="en-MY" dirty="0" err="1" smtClean="0"/>
              <a:t>umumnya</a:t>
            </a:r>
            <a:r>
              <a:rPr lang="en-MY" dirty="0" smtClean="0"/>
              <a:t> </a:t>
            </a:r>
            <a:r>
              <a:rPr lang="en-MY" dirty="0" err="1" smtClean="0"/>
              <a:t>terbahagi</a:t>
            </a:r>
            <a:r>
              <a:rPr lang="en-MY" dirty="0" smtClean="0"/>
              <a:t> </a:t>
            </a:r>
            <a:r>
              <a:rPr lang="en-MY" dirty="0" err="1" smtClean="0"/>
              <a:t>kepada</a:t>
            </a:r>
            <a:r>
              <a:rPr lang="en-MY" dirty="0" smtClean="0"/>
              <a:t> 3;</a:t>
            </a:r>
          </a:p>
          <a:p>
            <a:pPr marL="1436688" indent="-536575" eaLnBrk="1" hangingPunct="1">
              <a:buFont typeface="+mj-lt"/>
              <a:buAutoNum type="arabicPeriod"/>
            </a:pPr>
            <a:r>
              <a:rPr lang="en-US" altLang="en-US" dirty="0" err="1"/>
              <a:t>Fotografik</a:t>
            </a:r>
            <a:r>
              <a:rPr lang="en-US" altLang="en-US" dirty="0"/>
              <a:t> </a:t>
            </a:r>
            <a:endParaRPr lang="en-US" altLang="en-US" dirty="0" smtClean="0"/>
          </a:p>
          <a:p>
            <a:pPr marL="1436688" indent="-536575" eaLnBrk="1" hangingPunct="1">
              <a:buFont typeface="+mj-lt"/>
              <a:buAutoNum type="arabicPeriod"/>
            </a:pPr>
            <a:r>
              <a:rPr lang="en-US" altLang="en-US" dirty="0" err="1" smtClean="0"/>
              <a:t>Elektronik</a:t>
            </a:r>
            <a:endParaRPr lang="en-US" altLang="en-US" dirty="0" smtClean="0"/>
          </a:p>
          <a:p>
            <a:pPr marL="1436688" indent="-536575" eaLnBrk="1" hangingPunct="1">
              <a:buFont typeface="+mj-lt"/>
              <a:buAutoNum type="arabicPeriod"/>
            </a:pPr>
            <a:r>
              <a:rPr lang="en-US" altLang="en-US" dirty="0" err="1" smtClean="0"/>
              <a:t>Grafik</a:t>
            </a:r>
            <a:endParaRPr lang="en-US" altLang="en-US" dirty="0"/>
          </a:p>
          <a:p>
            <a:pPr marL="0" indent="0">
              <a:buNone/>
            </a:pPr>
            <a:r>
              <a:rPr lang="en-MY" dirty="0" smtClean="0"/>
              <a:t> 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8200" y="1078006"/>
            <a:ext cx="7078663" cy="431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MY" altLang="en-US" sz="3200" dirty="0" err="1" smtClean="0">
                <a:solidFill>
                  <a:srgbClr val="FF0000"/>
                </a:solidFill>
              </a:rPr>
              <a:t>Jenis-jenis</a:t>
            </a:r>
            <a:r>
              <a:rPr lang="en-MY" altLang="en-US" sz="3200" dirty="0" smtClean="0">
                <a:solidFill>
                  <a:srgbClr val="FF0000"/>
                </a:solidFill>
              </a:rPr>
              <a:t>  Visual</a:t>
            </a:r>
          </a:p>
        </p:txBody>
      </p:sp>
    </p:spTree>
    <p:extLst>
      <p:ext uri="{BB962C8B-B14F-4D97-AF65-F5344CB8AC3E}">
        <p14:creationId xmlns:p14="http://schemas.microsoft.com/office/powerpoint/2010/main" val="39824688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0007" y="1538288"/>
            <a:ext cx="8077200" cy="1828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600" dirty="0" err="1" smtClean="0"/>
              <a:t>Untuk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jadikan</a:t>
            </a:r>
            <a:r>
              <a:rPr lang="en-US" altLang="en-US" sz="2600" dirty="0" smtClean="0"/>
              <a:t> visual </a:t>
            </a:r>
            <a:r>
              <a:rPr lang="en-US" altLang="en-US" sz="2600" dirty="0" err="1" smtClean="0"/>
              <a:t>lebih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jelas</a:t>
            </a:r>
            <a:endParaRPr lang="en-US" altLang="en-US" sz="26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600" dirty="0" err="1" smtClean="0"/>
              <a:t>Dapatkan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kontras</a:t>
            </a:r>
            <a:r>
              <a:rPr lang="en-US" altLang="en-US" sz="2600" dirty="0" smtClean="0"/>
              <a:t> yang </a:t>
            </a:r>
            <a:r>
              <a:rPr lang="en-US" altLang="en-US" sz="2600" dirty="0" err="1" smtClean="0"/>
              <a:t>baik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antara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latar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dengan</a:t>
            </a:r>
            <a:r>
              <a:rPr lang="en-US" altLang="en-US" sz="2600" dirty="0" smtClean="0"/>
              <a:t> visual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600" dirty="0" err="1" smtClean="0"/>
              <a:t>Contoh</a:t>
            </a:r>
            <a:r>
              <a:rPr lang="en-US" altLang="en-US" sz="2600" dirty="0"/>
              <a:t> </a:t>
            </a:r>
            <a:r>
              <a:rPr lang="en-US" altLang="en-US" sz="2600" dirty="0" err="1" smtClean="0"/>
              <a:t>warna</a:t>
            </a:r>
            <a:r>
              <a:rPr lang="en-US" altLang="en-US" sz="2600" dirty="0" smtClean="0"/>
              <a:t> yang </a:t>
            </a:r>
            <a:r>
              <a:rPr lang="en-US" altLang="en-US" sz="2600" dirty="0" err="1" smtClean="0"/>
              <a:t>kontras</a:t>
            </a:r>
            <a:r>
              <a:rPr lang="en-US" altLang="en-US" sz="2600" dirty="0" smtClean="0"/>
              <a:t> &amp; </a:t>
            </a:r>
            <a:r>
              <a:rPr lang="en-US" altLang="en-US" sz="2600" dirty="0" err="1" smtClean="0"/>
              <a:t>tidak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kontras</a:t>
            </a:r>
            <a:endParaRPr lang="en-US" altLang="en-US" sz="2600" dirty="0" smtClean="0"/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3276600" y="5089525"/>
            <a:ext cx="3962400" cy="406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srgbClr val="FF0000"/>
                </a:solidFill>
              </a:rPr>
              <a:t>Merah</a:t>
            </a:r>
            <a:r>
              <a:rPr lang="en-US" altLang="en-US" sz="2000" b="1" dirty="0"/>
              <a:t>			</a:t>
            </a:r>
            <a:r>
              <a:rPr lang="en-US" altLang="en-US" sz="2000" b="1" dirty="0" err="1">
                <a:solidFill>
                  <a:schemeClr val="bg1"/>
                </a:solidFill>
              </a:rPr>
              <a:t>Putih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3276600" y="5699125"/>
            <a:ext cx="3962400" cy="406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srgbClr val="003399"/>
                </a:solidFill>
              </a:rPr>
              <a:t>Biru</a:t>
            </a:r>
            <a:r>
              <a:rPr lang="en-US" altLang="en-US" sz="2000" b="1" dirty="0"/>
              <a:t>			</a:t>
            </a:r>
            <a:r>
              <a:rPr lang="en-US" altLang="en-US" sz="2000" b="1" dirty="0" err="1">
                <a:solidFill>
                  <a:schemeClr val="bg1"/>
                </a:solidFill>
              </a:rPr>
              <a:t>Putih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3352800" y="3413125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Imej/teks		Latar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3276600" y="4022725"/>
            <a:ext cx="3886200" cy="40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bg2"/>
                </a:solidFill>
              </a:rPr>
              <a:t>Hitam</a:t>
            </a:r>
            <a:r>
              <a:rPr lang="en-US" altLang="en-US" sz="2000" b="1"/>
              <a:t>			</a:t>
            </a:r>
            <a:r>
              <a:rPr lang="en-US" altLang="en-US" sz="2000" b="1">
                <a:solidFill>
                  <a:schemeClr val="bg2"/>
                </a:solidFill>
              </a:rPr>
              <a:t>Kuning</a:t>
            </a: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3276600" y="4556125"/>
            <a:ext cx="3962400" cy="406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8000"/>
                </a:solidFill>
              </a:rPr>
              <a:t>Hijau</a:t>
            </a:r>
            <a:r>
              <a:rPr lang="en-US" altLang="en-US" sz="2000" b="1"/>
              <a:t>			</a:t>
            </a:r>
            <a:r>
              <a:rPr lang="en-US" altLang="en-US" sz="2000" b="1">
                <a:solidFill>
                  <a:srgbClr val="336600"/>
                </a:solidFill>
              </a:rPr>
              <a:t>Putih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160007" y="1003300"/>
            <a:ext cx="7629525" cy="55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 smtClean="0">
                <a:solidFill>
                  <a:srgbClr val="FF9900"/>
                </a:solidFill>
                <a:latin typeface="Copper Black" pitchFamily="34" charset="0"/>
              </a:rPr>
              <a:t>Huruf</a:t>
            </a:r>
            <a:r>
              <a:rPr lang="en-US" altLang="en-US" sz="3500" b="1" dirty="0" smtClean="0">
                <a:solidFill>
                  <a:srgbClr val="FF9900"/>
                </a:solidFill>
                <a:latin typeface="Copper Black" pitchFamily="34" charset="0"/>
              </a:rPr>
              <a:t>  </a:t>
            </a:r>
            <a:endParaRPr lang="en-US" altLang="en-US" sz="3500" b="1" dirty="0">
              <a:solidFill>
                <a:srgbClr val="FF9900"/>
              </a:solidFill>
              <a:latin typeface="Copper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295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8" grpId="0" animBg="1" autoUpdateAnimBg="0"/>
      <p:bldP spid="187399" grpId="0" animBg="1" autoUpdateAnimBg="0"/>
      <p:bldP spid="187400" grpId="0" autoUpdateAnimBg="0"/>
      <p:bldP spid="187396" grpId="0" animBg="1" autoUpdateAnimBg="0"/>
      <p:bldP spid="187397" grpId="0" animBg="1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533071" y="2286794"/>
            <a:ext cx="6815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latin typeface="Arial Narrow" panose="020B0606020202030204" pitchFamily="34" charset="0"/>
              </a:rPr>
              <a:t>Jarak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latin typeface="Arial Narrow" panose="020B0606020202030204" pitchFamily="34" charset="0"/>
              </a:rPr>
              <a:t>pandangan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latin typeface="Arial Narrow" panose="020B0606020202030204" pitchFamily="34" charset="0"/>
              </a:rPr>
              <a:t>dan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latin typeface="Arial Narrow" panose="020B0606020202030204" pitchFamily="34" charset="0"/>
              </a:rPr>
              <a:t>tinggi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latin typeface="Arial Narrow" panose="020B0606020202030204" pitchFamily="34" charset="0"/>
              </a:rPr>
              <a:t>huruf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latin typeface="Arial Narrow" panose="020B0606020202030204" pitchFamily="34" charset="0"/>
              </a:rPr>
              <a:t>bagi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latin typeface="Arial Narrow" panose="020B0606020202030204" pitchFamily="34" charset="0"/>
              </a:rPr>
              <a:t>bahan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latin typeface="Arial Narrow" panose="020B0606020202030204" pitchFamily="34" charset="0"/>
              </a:rPr>
              <a:t>bukan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latin typeface="Arial Narrow" panose="020B0606020202030204" pitchFamily="34" charset="0"/>
              </a:rPr>
              <a:t>tayang</a:t>
            </a:r>
            <a:endParaRPr lang="en-US" altLang="en-US" sz="2400" dirty="0">
              <a:latin typeface="Arial Narrow" panose="020B0606020202030204" pitchFamily="34" charset="0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734457" y="2690019"/>
            <a:ext cx="739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 err="1">
                <a:latin typeface="Arial Narrow" panose="020B0606020202030204" pitchFamily="34" charset="0"/>
              </a:rPr>
              <a:t>Jarak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Pandangan</a:t>
            </a:r>
            <a:r>
              <a:rPr lang="en-US" altLang="en-US" sz="2000" dirty="0">
                <a:latin typeface="Arial Narrow" panose="020B0606020202030204" pitchFamily="34" charset="0"/>
              </a:rPr>
              <a:t> 				*Tinggi </a:t>
            </a:r>
            <a:r>
              <a:rPr lang="en-US" altLang="en-US" sz="2000" dirty="0" err="1">
                <a:latin typeface="Arial Narrow" panose="020B0606020202030204" pitchFamily="34" charset="0"/>
              </a:rPr>
              <a:t>huruf</a:t>
            </a:r>
            <a:r>
              <a:rPr lang="en-US" altLang="en-US" sz="2000" dirty="0">
                <a:latin typeface="Arial Narrow" panose="020B0606020202030204" pitchFamily="34" charset="0"/>
              </a:rPr>
              <a:t> (minimum)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862138" y="3116262"/>
            <a:ext cx="5943600" cy="3140075"/>
          </a:xfrm>
          <a:prstGeom prst="rect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FF66"/>
                </a:solidFill>
                <a:latin typeface="Arial Narrow" panose="020B0606020202030204" pitchFamily="34" charset="0"/>
              </a:rPr>
              <a:t>  10 kaki					 1/2 </a:t>
            </a:r>
            <a:r>
              <a:rPr lang="en-US" altLang="en-US" sz="2000" b="1" dirty="0" err="1">
                <a:solidFill>
                  <a:srgbClr val="FFFF66"/>
                </a:solidFill>
                <a:latin typeface="Arial Narrow" panose="020B0606020202030204" pitchFamily="34" charset="0"/>
              </a:rPr>
              <a:t>inci</a:t>
            </a:r>
            <a:endParaRPr lang="en-US" altLang="en-US" sz="2000" b="1" dirty="0">
              <a:solidFill>
                <a:srgbClr val="FFFF66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FF66"/>
                </a:solidFill>
                <a:latin typeface="Arial Narrow" panose="020B0606020202030204" pitchFamily="34" charset="0"/>
              </a:rPr>
              <a:t>  20 kaki					  1 </a:t>
            </a:r>
            <a:r>
              <a:rPr lang="en-US" altLang="en-US" sz="2000" b="1" dirty="0" err="1">
                <a:solidFill>
                  <a:srgbClr val="FFFF66"/>
                </a:solidFill>
                <a:latin typeface="Arial Narrow" panose="020B0606020202030204" pitchFamily="34" charset="0"/>
              </a:rPr>
              <a:t>inci</a:t>
            </a:r>
            <a:endParaRPr lang="en-US" altLang="en-US" sz="2000" b="1" dirty="0">
              <a:solidFill>
                <a:srgbClr val="FFFF66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FF66"/>
                </a:solidFill>
                <a:latin typeface="Arial Narrow" panose="020B0606020202030204" pitchFamily="34" charset="0"/>
              </a:rPr>
              <a:t>  30 kaki					  2 </a:t>
            </a:r>
            <a:r>
              <a:rPr lang="en-US" altLang="en-US" sz="2000" b="1" dirty="0" err="1">
                <a:solidFill>
                  <a:srgbClr val="FFFF66"/>
                </a:solidFill>
                <a:latin typeface="Arial Narrow" panose="020B0606020202030204" pitchFamily="34" charset="0"/>
              </a:rPr>
              <a:t>inci</a:t>
            </a:r>
            <a:endParaRPr lang="en-US" altLang="en-US" sz="2000" b="1" dirty="0">
              <a:solidFill>
                <a:srgbClr val="FFFF66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FF66"/>
                </a:solidFill>
                <a:latin typeface="Arial Narrow" panose="020B0606020202030204" pitchFamily="34" charset="0"/>
              </a:rPr>
              <a:t>  40 kaki					  3 </a:t>
            </a:r>
            <a:r>
              <a:rPr lang="en-US" altLang="en-US" sz="2000" b="1" dirty="0" err="1">
                <a:solidFill>
                  <a:srgbClr val="FFFF66"/>
                </a:solidFill>
                <a:latin typeface="Arial Narrow" panose="020B0606020202030204" pitchFamily="34" charset="0"/>
              </a:rPr>
              <a:t>inci</a:t>
            </a:r>
            <a:endParaRPr lang="en-US" altLang="en-US" sz="2000" b="1" dirty="0">
              <a:solidFill>
                <a:srgbClr val="FFFF66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FF66"/>
                </a:solidFill>
                <a:latin typeface="Arial Narrow" panose="020B0606020202030204" pitchFamily="34" charset="0"/>
              </a:rPr>
              <a:t>  60 kaki					  4 </a:t>
            </a:r>
            <a:r>
              <a:rPr lang="en-US" altLang="en-US" sz="2000" b="1" dirty="0" err="1">
                <a:solidFill>
                  <a:srgbClr val="FFFF66"/>
                </a:solidFill>
                <a:latin typeface="Arial Narrow" panose="020B0606020202030204" pitchFamily="34" charset="0"/>
              </a:rPr>
              <a:t>inci</a:t>
            </a:r>
            <a:endParaRPr lang="en-US" altLang="en-US" sz="2000" b="1" dirty="0">
              <a:solidFill>
                <a:srgbClr val="FFFF66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FF66"/>
                </a:solidFill>
                <a:latin typeface="Arial Narrow" panose="020B0606020202030204" pitchFamily="34" charset="0"/>
              </a:rPr>
              <a:t>  70 kaki					   5 </a:t>
            </a:r>
            <a:r>
              <a:rPr lang="en-US" altLang="en-US" sz="2000" b="1" dirty="0" err="1">
                <a:solidFill>
                  <a:srgbClr val="FFFF66"/>
                </a:solidFill>
                <a:latin typeface="Arial Narrow" panose="020B0606020202030204" pitchFamily="34" charset="0"/>
              </a:rPr>
              <a:t>inci</a:t>
            </a:r>
            <a:endParaRPr lang="en-US" altLang="en-US" sz="2000" b="1" dirty="0">
              <a:solidFill>
                <a:srgbClr val="FFFF66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FF66"/>
                </a:solidFill>
                <a:latin typeface="Arial Narrow" panose="020B0606020202030204" pitchFamily="34" charset="0"/>
              </a:rPr>
              <a:t>  80 kaki					   6 </a:t>
            </a:r>
            <a:r>
              <a:rPr lang="en-US" altLang="en-US" sz="2000" b="1" dirty="0" err="1">
                <a:solidFill>
                  <a:srgbClr val="FFFF66"/>
                </a:solidFill>
                <a:latin typeface="Arial Narrow" panose="020B0606020202030204" pitchFamily="34" charset="0"/>
              </a:rPr>
              <a:t>inci</a:t>
            </a:r>
            <a:endParaRPr lang="en-US" altLang="en-US" sz="2000" b="1" dirty="0">
              <a:solidFill>
                <a:srgbClr val="FFFF66"/>
              </a:solidFill>
              <a:latin typeface="Arial Narrow" panose="020B0606020202030204" pitchFamily="34" charset="0"/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3810000" y="6307930"/>
            <a:ext cx="502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Arial Narrow" panose="020B0606020202030204" pitchFamily="34" charset="0"/>
              </a:rPr>
              <a:t>*</a:t>
            </a:r>
            <a:r>
              <a:rPr lang="en-US" altLang="en-US" dirty="0" err="1">
                <a:latin typeface="Arial Narrow" panose="020B0606020202030204" pitchFamily="34" charset="0"/>
              </a:rPr>
              <a:t>Huruf</a:t>
            </a:r>
            <a:r>
              <a:rPr lang="en-US" altLang="en-US" dirty="0">
                <a:latin typeface="Arial Narrow" panose="020B0606020202030204" pitchFamily="34" charset="0"/>
              </a:rPr>
              <a:t> </a:t>
            </a:r>
            <a:r>
              <a:rPr lang="en-US" altLang="en-US" dirty="0" err="1">
                <a:latin typeface="Arial Narrow" panose="020B0606020202030204" pitchFamily="34" charset="0"/>
              </a:rPr>
              <a:t>kecil</a:t>
            </a:r>
            <a:endParaRPr lang="en-US" altLang="en-US" dirty="0"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dirty="0">
                <a:latin typeface="Arial Narrow" panose="020B0606020202030204" pitchFamily="34" charset="0"/>
              </a:rPr>
              <a:t> </a:t>
            </a:r>
            <a:r>
              <a:rPr lang="en-US" altLang="en-US" dirty="0" err="1">
                <a:latin typeface="Arial Narrow" panose="020B0606020202030204" pitchFamily="34" charset="0"/>
              </a:rPr>
              <a:t>Sesuai</a:t>
            </a:r>
            <a:r>
              <a:rPr lang="en-US" altLang="en-US" dirty="0">
                <a:latin typeface="Arial Narrow" panose="020B0606020202030204" pitchFamily="34" charset="0"/>
              </a:rPr>
              <a:t> </a:t>
            </a:r>
            <a:r>
              <a:rPr lang="en-US" altLang="en-US" dirty="0" err="1">
                <a:latin typeface="Arial Narrow" panose="020B0606020202030204" pitchFamily="34" charset="0"/>
              </a:rPr>
              <a:t>untuk</a:t>
            </a:r>
            <a:r>
              <a:rPr lang="en-US" altLang="en-US" dirty="0">
                <a:latin typeface="Arial Narrow" panose="020B0606020202030204" pitchFamily="34" charset="0"/>
              </a:rPr>
              <a:t> poster </a:t>
            </a:r>
            <a:r>
              <a:rPr lang="en-US" altLang="en-US" dirty="0" err="1">
                <a:latin typeface="Arial Narrow" panose="020B0606020202030204" pitchFamily="34" charset="0"/>
              </a:rPr>
              <a:t>dan</a:t>
            </a:r>
            <a:r>
              <a:rPr lang="en-US" altLang="en-US" dirty="0">
                <a:latin typeface="Arial Narrow" panose="020B0606020202030204" pitchFamily="34" charset="0"/>
              </a:rPr>
              <a:t> </a:t>
            </a:r>
            <a:r>
              <a:rPr lang="en-US" altLang="en-US" dirty="0" err="1">
                <a:latin typeface="Arial Narrow" panose="020B0606020202030204" pitchFamily="34" charset="0"/>
              </a:rPr>
              <a:t>papan</a:t>
            </a:r>
            <a:r>
              <a:rPr lang="en-US" altLang="en-US" dirty="0">
                <a:latin typeface="Arial Narrow" panose="020B0606020202030204" pitchFamily="34" charset="0"/>
              </a:rPr>
              <a:t> </a:t>
            </a:r>
            <a:r>
              <a:rPr lang="en-US" altLang="en-US" dirty="0" err="1">
                <a:latin typeface="Arial Narrow" panose="020B0606020202030204" pitchFamily="34" charset="0"/>
              </a:rPr>
              <a:t>buletin</a:t>
            </a:r>
            <a:endParaRPr lang="en-US" altLang="en-US" dirty="0">
              <a:latin typeface="Arial Narrow" panose="020B0606020202030204" pitchFamily="34" charset="0"/>
            </a:endParaRP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152400" y="6400800"/>
            <a:ext cx="2819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/>
              <a:t>© 2001Prof. Madya Dr.Yusup Hashim</a:t>
            </a:r>
          </a:p>
        </p:txBody>
      </p:sp>
    </p:spTree>
    <p:extLst>
      <p:ext uri="{BB962C8B-B14F-4D97-AF65-F5344CB8AC3E}">
        <p14:creationId xmlns:p14="http://schemas.microsoft.com/office/powerpoint/2010/main" val="1429345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6172200" y="6156325"/>
            <a:ext cx="2819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dirty="0"/>
              <a:t>© 2001Prof. </a:t>
            </a:r>
            <a:r>
              <a:rPr lang="en-US" altLang="en-US" sz="1000" dirty="0" err="1"/>
              <a:t>Madya</a:t>
            </a:r>
            <a:r>
              <a:rPr lang="en-US" altLang="en-US" sz="1000" dirty="0"/>
              <a:t> </a:t>
            </a:r>
            <a:r>
              <a:rPr lang="en-US" altLang="en-US" sz="1000" dirty="0" err="1"/>
              <a:t>Dr.Yusup</a:t>
            </a:r>
            <a:r>
              <a:rPr lang="en-US" altLang="en-US" sz="1000" dirty="0"/>
              <a:t> </a:t>
            </a:r>
            <a:r>
              <a:rPr lang="en-US" altLang="en-US" sz="1000" dirty="0" err="1"/>
              <a:t>Hashim</a:t>
            </a:r>
            <a:endParaRPr lang="en-US" altLang="en-US" sz="10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696200" cy="3429000"/>
          </a:xfrm>
          <a:noFill/>
        </p:spPr>
        <p:txBody>
          <a:bodyPr lIns="92075" tIns="46038" rIns="92075" bIns="46038"/>
          <a:lstStyle/>
          <a:p>
            <a:pPr eaLnBrk="1" hangingPunct="1">
              <a:buClr>
                <a:srgbClr val="FFFF00"/>
              </a:buClr>
              <a:buSzPct val="60000"/>
              <a:buFont typeface="Marlett" pitchFamily="2" charset="2"/>
              <a:buNone/>
            </a:pPr>
            <a:r>
              <a:rPr lang="en-US" altLang="en-US" sz="2400" b="1" dirty="0" err="1" smtClean="0"/>
              <a:t>Prinsip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asas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penghurufan</a:t>
            </a:r>
            <a:endParaRPr lang="en-US" altLang="en-US" sz="2400" b="1" dirty="0" smtClean="0"/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altLang="en-US" sz="2400" dirty="0" err="1" smtClean="0"/>
              <a:t>Gunakan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antara</a:t>
            </a:r>
            <a:r>
              <a:rPr lang="en-US" altLang="en-US" sz="2400" dirty="0" smtClean="0"/>
              <a:t> 8 - 10 </a:t>
            </a:r>
            <a:r>
              <a:rPr lang="en-US" altLang="en-US" sz="2400" dirty="0" err="1" smtClean="0"/>
              <a:t>perkataan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dalam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satu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baris</a:t>
            </a:r>
            <a:endParaRPr lang="en-US" altLang="en-US" sz="2400" dirty="0" smtClean="0"/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altLang="en-US" sz="2400" dirty="0" err="1" smtClean="0"/>
              <a:t>Gunakan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antara</a:t>
            </a:r>
            <a:r>
              <a:rPr lang="en-US" altLang="en-US" sz="2400" dirty="0" smtClean="0"/>
              <a:t> 8 – 10 </a:t>
            </a:r>
            <a:r>
              <a:rPr lang="en-US" altLang="en-US" sz="2400" dirty="0" err="1" smtClean="0"/>
              <a:t>ayat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dalam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satu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skrin</a:t>
            </a:r>
            <a:r>
              <a:rPr lang="en-US" altLang="en-US" sz="2400" dirty="0" smtClean="0"/>
              <a:t>/</a:t>
            </a:r>
            <a:r>
              <a:rPr lang="en-US" altLang="en-US" sz="2400" dirty="0" err="1" smtClean="0"/>
              <a:t>slaid</a:t>
            </a:r>
            <a:endParaRPr lang="en-US" altLang="en-US" sz="2400" dirty="0" smtClean="0"/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altLang="en-US" sz="2400" dirty="0" err="1" smtClean="0"/>
              <a:t>Gunakan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jarak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optikal</a:t>
            </a:r>
            <a:r>
              <a:rPr lang="en-US" altLang="en-US" sz="2400" dirty="0" smtClean="0"/>
              <a:t> (</a:t>
            </a:r>
            <a:r>
              <a:rPr lang="en-US" altLang="en-US" sz="2400" dirty="0" err="1" smtClean="0"/>
              <a:t>huruf</a:t>
            </a:r>
            <a:r>
              <a:rPr lang="en-US" altLang="en-US" sz="2400" dirty="0" smtClean="0"/>
              <a:t> A, I, K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W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huruf</a:t>
            </a:r>
            <a:r>
              <a:rPr lang="en-US" altLang="en-US" sz="2400" dirty="0" smtClean="0"/>
              <a:t> H, M, N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S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huruf</a:t>
            </a:r>
            <a:r>
              <a:rPr lang="en-US" altLang="en-US" sz="2400" dirty="0" smtClean="0"/>
              <a:t> C, G, O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Q </a:t>
            </a:r>
            <a:r>
              <a:rPr lang="en-US" altLang="en-US" sz="2400" dirty="0" err="1" smtClean="0"/>
              <a:t>susah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disusun</a:t>
            </a:r>
            <a:r>
              <a:rPr lang="en-US" altLang="en-US" sz="2400" dirty="0" smtClean="0"/>
              <a:t>)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altLang="en-US" sz="2400" dirty="0" err="1" smtClean="0"/>
              <a:t>Gunakan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huruf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besar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jika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tajuk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itu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pendek</a:t>
            </a:r>
            <a:r>
              <a:rPr lang="en-US" altLang="en-US" sz="2400" dirty="0" smtClean="0"/>
              <a:t> (</a:t>
            </a:r>
            <a:r>
              <a:rPr lang="en-US" altLang="en-US" sz="2400" dirty="0" err="1" smtClean="0"/>
              <a:t>tidak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lebih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daripada</a:t>
            </a:r>
            <a:r>
              <a:rPr lang="en-US" altLang="en-US" sz="2400" dirty="0" smtClean="0"/>
              <a:t> 3 </a:t>
            </a:r>
            <a:r>
              <a:rPr lang="en-US" altLang="en-US" sz="2400" dirty="0" err="1" smtClean="0"/>
              <a:t>perkataan</a:t>
            </a:r>
            <a:r>
              <a:rPr lang="en-US" altLang="en-US" sz="2400" dirty="0" smtClean="0"/>
              <a:t>)</a:t>
            </a:r>
            <a:r>
              <a:rPr lang="en-US" altLang="en-US" sz="1900" dirty="0" smtClean="0"/>
              <a:t> 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endParaRPr lang="en-US" altLang="en-US" sz="1900" dirty="0" smtClean="0"/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endParaRPr lang="en-US" altLang="en-US" sz="1900" dirty="0" smtClean="0"/>
          </a:p>
          <a:p>
            <a:pPr eaLnBrk="1" hangingPunct="1">
              <a:buClr>
                <a:srgbClr val="FFFF00"/>
              </a:buClr>
              <a:buSzPct val="60000"/>
              <a:buFont typeface="Marlett" pitchFamily="2" charset="2"/>
              <a:buChar char="n"/>
            </a:pPr>
            <a:endParaRPr lang="en-US" altLang="en-US" sz="1900" dirty="0" smtClean="0"/>
          </a:p>
          <a:p>
            <a:pPr eaLnBrk="1" hangingPunct="1">
              <a:buClr>
                <a:srgbClr val="FFFF00"/>
              </a:buClr>
              <a:buSzPct val="60000"/>
              <a:buFont typeface="Marlett" pitchFamily="2" charset="2"/>
              <a:buNone/>
            </a:pPr>
            <a:endParaRPr lang="en-US" alt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2842562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52400" y="6400800"/>
            <a:ext cx="2819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/>
              <a:t>© 2001Prof. Madya Dr.Yusup Hashim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1377950"/>
            <a:ext cx="7696200" cy="3429000"/>
          </a:xfrm>
          <a:noFill/>
        </p:spPr>
        <p:txBody>
          <a:bodyPr lIns="92075" tIns="46038" rIns="92075" bIns="46038"/>
          <a:lstStyle/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endParaRPr lang="en-US" altLang="en-US" sz="2400" b="1" dirty="0" smtClean="0"/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altLang="en-US" sz="2400" dirty="0" err="1" smtClean="0"/>
              <a:t>Gunakan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huruf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kecil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bagi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ayat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atau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teks</a:t>
            </a:r>
            <a:endParaRPr lang="en-US" altLang="en-US" sz="2400" dirty="0" smtClean="0"/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altLang="en-US" sz="2400" dirty="0" err="1" smtClean="0"/>
              <a:t>Tulis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teks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mengikut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pola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pergerakan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mata</a:t>
            </a:r>
            <a:r>
              <a:rPr lang="en-US" altLang="en-US" sz="2400" dirty="0" smtClean="0"/>
              <a:t>: </a:t>
            </a:r>
            <a:r>
              <a:rPr lang="en-US" altLang="en-US" sz="2400" dirty="0" err="1" smtClean="0"/>
              <a:t>dari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atas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bawah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atau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dari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kiri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kanan</a:t>
            </a:r>
            <a:endParaRPr lang="en-US" altLang="en-US" sz="2400" dirty="0" smtClean="0"/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Format </a:t>
            </a:r>
            <a:r>
              <a:rPr lang="en-US" altLang="en-US" sz="2400" dirty="0" err="1" smtClean="0"/>
              <a:t>teks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harus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konsisten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dari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segi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jenis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saiz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fon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reka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letak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warna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lokasi</a:t>
            </a:r>
            <a:endParaRPr lang="en-US" altLang="en-US" sz="2400" dirty="0" smtClean="0"/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altLang="en-US" sz="2400" dirty="0" err="1" smtClean="0"/>
              <a:t>Jangan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tulis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terlalu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banyak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teks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dalam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satu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skrin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atau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slaid</a:t>
            </a:r>
            <a:endParaRPr lang="en-US" altLang="en-US" sz="2400" dirty="0" smtClean="0"/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endParaRPr lang="en-US" altLang="en-US" sz="1900" dirty="0" smtClean="0"/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endParaRPr lang="en-US" altLang="en-US" sz="1900" dirty="0" smtClean="0"/>
          </a:p>
          <a:p>
            <a:pPr eaLnBrk="1" hangingPunct="1">
              <a:buClr>
                <a:srgbClr val="FFFF00"/>
              </a:buClr>
              <a:buSzPct val="60000"/>
              <a:buFont typeface="Marlett" pitchFamily="2" charset="2"/>
              <a:buChar char="n"/>
            </a:pPr>
            <a:endParaRPr lang="en-US" altLang="en-US" sz="1900" dirty="0" smtClean="0">
              <a:solidFill>
                <a:schemeClr val="bg1"/>
              </a:solidFill>
            </a:endParaRPr>
          </a:p>
          <a:p>
            <a:pPr eaLnBrk="1" hangingPunct="1">
              <a:buClr>
                <a:srgbClr val="FFFF00"/>
              </a:buClr>
              <a:buSzPct val="60000"/>
              <a:buFont typeface="Marlett" pitchFamily="2" charset="2"/>
              <a:buNone/>
            </a:pPr>
            <a:endParaRPr lang="en-US" altLang="en-US" sz="1900" dirty="0" smtClean="0"/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946150" y="1377950"/>
            <a:ext cx="5530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/>
              <a:t>Prinsip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asas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penghurufan</a:t>
            </a:r>
            <a:r>
              <a:rPr lang="en-US" altLang="en-US" sz="2400" b="1" dirty="0"/>
              <a:t>… </a:t>
            </a:r>
            <a:r>
              <a:rPr lang="en-US" altLang="en-US" sz="2400" b="1" dirty="0" err="1"/>
              <a:t>Samb</a:t>
            </a:r>
            <a:r>
              <a:rPr lang="en-US" alt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0764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6400800"/>
            <a:ext cx="2819400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/>
              <a:t>© 2001Prof. Madya Dr.Yusup Hashim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304925" y="1510507"/>
            <a:ext cx="52774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/>
              <a:t>Prinsip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asas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penghurufan</a:t>
            </a:r>
            <a:r>
              <a:rPr lang="en-US" altLang="en-US" sz="2400" b="1" dirty="0"/>
              <a:t>… </a:t>
            </a:r>
            <a:r>
              <a:rPr lang="en-US" altLang="en-US" sz="2400" b="1" dirty="0" err="1"/>
              <a:t>Samb</a:t>
            </a:r>
            <a:r>
              <a:rPr lang="en-US" altLang="en-US" sz="2400" b="1" dirty="0"/>
              <a:t>.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2564607"/>
            <a:ext cx="6696075" cy="8175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100" dirty="0" smtClean="0"/>
              <a:t>		KOS MEMINJAMKAN BAHAN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1736725" y="3403941"/>
            <a:ext cx="510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altLang="en-US" sz="2400" dirty="0"/>
              <a:t>PUSAT  SUMBER  SEKOLAH</a:t>
            </a: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1752600" y="4332287"/>
            <a:ext cx="6248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altLang="en-US" sz="2400" dirty="0"/>
              <a:t>P U S A T   S U M B E R   S E K O L A H</a:t>
            </a:r>
          </a:p>
        </p:txBody>
      </p:sp>
    </p:spTree>
    <p:extLst>
      <p:ext uri="{BB962C8B-B14F-4D97-AF65-F5344CB8AC3E}">
        <p14:creationId xmlns:p14="http://schemas.microsoft.com/office/powerpoint/2010/main" val="2253001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52400" y="6400800"/>
            <a:ext cx="2819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/>
              <a:t>© 2001Prof. Madya Dr.Yusup Hashim</a:t>
            </a:r>
          </a:p>
        </p:txBody>
      </p:sp>
      <p:sp>
        <p:nvSpPr>
          <p:cNvPr id="87043" name="Text Box 4"/>
          <p:cNvSpPr txBox="1">
            <a:spLocks noChangeArrowheads="1"/>
          </p:cNvSpPr>
          <p:nvPr/>
        </p:nvSpPr>
        <p:spPr bwMode="auto">
          <a:xfrm>
            <a:off x="1143000" y="2743200"/>
            <a:ext cx="69484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PUSAT TEKNOLOGI INSTRUKSIONAL DAN MULTIMEDIA</a:t>
            </a:r>
          </a:p>
          <a:p>
            <a:pPr algn="ctr" eaLnBrk="1" hangingPunct="1"/>
            <a:r>
              <a:rPr lang="en-US" altLang="en-US" sz="2000" dirty="0"/>
              <a:t>(20 </a:t>
            </a:r>
            <a:r>
              <a:rPr lang="en-US" altLang="en-US" sz="2000" dirty="0" err="1"/>
              <a:t>poin</a:t>
            </a:r>
            <a:r>
              <a:rPr lang="en-US" altLang="en-US" sz="2000" dirty="0"/>
              <a:t> Ariel)</a:t>
            </a:r>
          </a:p>
        </p:txBody>
      </p:sp>
      <p:sp>
        <p:nvSpPr>
          <p:cNvPr id="87044" name="Text Box 5"/>
          <p:cNvSpPr txBox="1">
            <a:spLocks noChangeArrowheads="1"/>
          </p:cNvSpPr>
          <p:nvPr/>
        </p:nvSpPr>
        <p:spPr bwMode="auto">
          <a:xfrm>
            <a:off x="1828800" y="4114800"/>
            <a:ext cx="5294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 err="1"/>
              <a:t>Pusat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Teknologi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Instruksional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Multimedia</a:t>
            </a:r>
          </a:p>
          <a:p>
            <a:pPr algn="ctr" eaLnBrk="1" hangingPunct="1"/>
            <a:r>
              <a:rPr lang="en-US" altLang="en-US" sz="2000" dirty="0"/>
              <a:t>(20 </a:t>
            </a:r>
            <a:r>
              <a:rPr lang="en-US" altLang="en-US" sz="2000" dirty="0" err="1"/>
              <a:t>poin</a:t>
            </a:r>
            <a:r>
              <a:rPr lang="en-US" altLang="en-US" sz="2000" dirty="0"/>
              <a:t> Ariel)</a:t>
            </a:r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990600" y="1250156"/>
            <a:ext cx="650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/>
              <a:t>Contoh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tajuk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huruf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besar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huruf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kecil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48537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152400" y="6400800"/>
            <a:ext cx="2819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</a:rPr>
              <a:t>© 2001Prof. Madya Dr.Yusup Hashim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333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Prinsip asas penghurufan… Samb.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64683" y="1876425"/>
            <a:ext cx="3352800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100" dirty="0" err="1" smtClean="0"/>
              <a:t>Teks</a:t>
            </a:r>
            <a:r>
              <a:rPr lang="en-US" altLang="en-US" sz="2100" dirty="0" smtClean="0"/>
              <a:t> </a:t>
            </a:r>
            <a:r>
              <a:rPr lang="en-US" altLang="en-US" sz="2100" dirty="0" err="1" smtClean="0"/>
              <a:t>sukar</a:t>
            </a:r>
            <a:r>
              <a:rPr lang="en-US" altLang="en-US" sz="2100" dirty="0" smtClean="0"/>
              <a:t> </a:t>
            </a:r>
            <a:r>
              <a:rPr lang="en-US" altLang="en-US" sz="2100" dirty="0" err="1" smtClean="0"/>
              <a:t>dibaca</a:t>
            </a:r>
            <a:r>
              <a:rPr lang="en-US" altLang="en-US" sz="2100" dirty="0" smtClean="0"/>
              <a:t> </a:t>
            </a:r>
            <a:r>
              <a:rPr lang="en-US" altLang="en-US" sz="2100" dirty="0" err="1" smtClean="0"/>
              <a:t>jika</a:t>
            </a:r>
            <a:r>
              <a:rPr lang="en-US" altLang="en-US" sz="2100" dirty="0" smtClean="0"/>
              <a:t> </a:t>
            </a:r>
            <a:r>
              <a:rPr lang="en-US" altLang="en-US" sz="2100" dirty="0" err="1" smtClean="0"/>
              <a:t>barisan</a:t>
            </a:r>
            <a:r>
              <a:rPr lang="en-US" altLang="en-US" sz="2100" dirty="0" smtClean="0"/>
              <a:t> </a:t>
            </a:r>
            <a:r>
              <a:rPr lang="en-US" altLang="en-US" sz="2100" dirty="0" err="1" smtClean="0"/>
              <a:t>terlalu</a:t>
            </a:r>
            <a:r>
              <a:rPr lang="en-US" altLang="en-US" sz="2100" dirty="0" smtClean="0"/>
              <a:t> </a:t>
            </a:r>
            <a:r>
              <a:rPr lang="en-US" altLang="en-US" sz="2100" dirty="0" err="1" smtClean="0"/>
              <a:t>rapat</a:t>
            </a:r>
            <a:r>
              <a:rPr lang="en-US" altLang="en-US" sz="2100" dirty="0" smtClean="0"/>
              <a:t> </a:t>
            </a:r>
            <a:r>
              <a:rPr lang="en-US" altLang="en-US" sz="2100" dirty="0" err="1" smtClean="0"/>
              <a:t>antara</a:t>
            </a:r>
            <a:r>
              <a:rPr lang="en-US" altLang="en-US" sz="2100" dirty="0" smtClean="0"/>
              <a:t> </a:t>
            </a:r>
            <a:r>
              <a:rPr lang="en-US" altLang="en-US" sz="2100" dirty="0" err="1" smtClean="0"/>
              <a:t>satu</a:t>
            </a:r>
            <a:r>
              <a:rPr lang="en-US" altLang="en-US" sz="2100" dirty="0" smtClean="0"/>
              <a:t> </a:t>
            </a:r>
            <a:r>
              <a:rPr lang="en-US" altLang="en-US" sz="2100" dirty="0" err="1" smtClean="0"/>
              <a:t>dengan</a:t>
            </a:r>
            <a:r>
              <a:rPr lang="en-US" altLang="en-US" sz="2100" dirty="0" smtClean="0"/>
              <a:t> </a:t>
            </a:r>
            <a:r>
              <a:rPr lang="en-US" altLang="en-US" sz="2100" dirty="0" smtClean="0">
                <a:solidFill>
                  <a:schemeClr val="bg1"/>
                </a:solidFill>
              </a:rPr>
              <a:t>lain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2275568" y="3200740"/>
            <a:ext cx="3733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 err="1"/>
              <a:t>Teks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menjadi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terputus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jika</a:t>
            </a:r>
            <a:r>
              <a:rPr lang="en-US" altLang="en-US" sz="2000" dirty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12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     </a:t>
            </a:r>
            <a:r>
              <a:rPr lang="en-US" altLang="en-US" sz="2000" dirty="0" err="1"/>
              <a:t>barisan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terlalu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jarak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antara</a:t>
            </a:r>
            <a:r>
              <a:rPr lang="en-US" altLang="en-US" sz="2000" dirty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12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     </a:t>
            </a:r>
            <a:r>
              <a:rPr lang="en-US" altLang="en-US" sz="2000" dirty="0" err="1"/>
              <a:t>satu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dengan</a:t>
            </a:r>
            <a:r>
              <a:rPr lang="en-US" altLang="en-US" sz="2000" dirty="0"/>
              <a:t> lain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2209800" y="5146901"/>
            <a:ext cx="464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 err="1"/>
              <a:t>Teks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mudah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dibaca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jika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      </a:t>
            </a:r>
            <a:r>
              <a:rPr lang="en-US" altLang="en-US" sz="2000" dirty="0" err="1"/>
              <a:t>barisan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antara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satu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dengan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      lain </a:t>
            </a:r>
            <a:r>
              <a:rPr lang="en-US" altLang="en-US" sz="2000" dirty="0" err="1"/>
              <a:t>ialah</a:t>
            </a:r>
            <a:r>
              <a:rPr lang="en-US" altLang="en-US" sz="2000" dirty="0"/>
              <a:t> 1.5 kali </a:t>
            </a:r>
            <a:r>
              <a:rPr lang="en-US" altLang="en-US" sz="2000" dirty="0" err="1"/>
              <a:t>tinggi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huruf</a:t>
            </a:r>
            <a:r>
              <a:rPr lang="en-US" altLang="en-US" sz="2000" dirty="0"/>
              <a:t> ‘m</a:t>
            </a:r>
            <a:r>
              <a:rPr lang="en-US" altLang="en-US" sz="2000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2117725" y="877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1196635" y="1223056"/>
            <a:ext cx="6446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err="1"/>
              <a:t>Barisan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ayat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sangat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rapat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atau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jarak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susah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dibaca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04102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8077200" cy="5013662"/>
          </a:xfrm>
        </p:spPr>
        <p:txBody>
          <a:bodyPr/>
          <a:lstStyle/>
          <a:p>
            <a:pPr marL="0" indent="0">
              <a:buNone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44575" y="1816268"/>
            <a:ext cx="6815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/>
              <a:t>Saiz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jenis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huruf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komputer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tayang</a:t>
            </a:r>
            <a:endParaRPr lang="en-US" altLang="en-US" sz="24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52500" y="2857500"/>
            <a:ext cx="7391400" cy="3606800"/>
          </a:xfrm>
          <a:prstGeom prst="rect">
            <a:avLst/>
          </a:prstGeom>
          <a:solidFill>
            <a:srgbClr val="66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 err="1">
                <a:solidFill>
                  <a:srgbClr val="FFFF66"/>
                </a:solidFill>
              </a:rPr>
              <a:t>Slaid</a:t>
            </a:r>
            <a:r>
              <a:rPr lang="en-US" altLang="en-US" sz="2000" dirty="0">
                <a:solidFill>
                  <a:srgbClr val="FFFF66"/>
                </a:solidFill>
              </a:rPr>
              <a:t>		            18 </a:t>
            </a:r>
            <a:r>
              <a:rPr lang="en-US" altLang="en-US" sz="2000" dirty="0" err="1">
                <a:solidFill>
                  <a:srgbClr val="FFFF66"/>
                </a:solidFill>
              </a:rPr>
              <a:t>poin</a:t>
            </a:r>
            <a:r>
              <a:rPr lang="en-US" altLang="en-US" sz="2000" dirty="0">
                <a:solidFill>
                  <a:srgbClr val="FFFF66"/>
                </a:solidFill>
              </a:rPr>
              <a:t>		    Ariel (Sans serif)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FF66"/>
                </a:solidFill>
              </a:rPr>
              <a:t>                                                                      Times Roman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 err="1">
                <a:solidFill>
                  <a:srgbClr val="FFFF66"/>
                </a:solidFill>
              </a:rPr>
              <a:t>Transparensi</a:t>
            </a:r>
            <a:r>
              <a:rPr lang="en-US" altLang="en-US" sz="2000" dirty="0">
                <a:solidFill>
                  <a:srgbClr val="FFFF66"/>
                </a:solidFill>
              </a:rPr>
              <a:t>	            18 </a:t>
            </a:r>
            <a:r>
              <a:rPr lang="en-US" altLang="en-US" sz="2000" dirty="0" err="1">
                <a:solidFill>
                  <a:srgbClr val="FFFF66"/>
                </a:solidFill>
              </a:rPr>
              <a:t>poin</a:t>
            </a:r>
            <a:r>
              <a:rPr lang="en-US" altLang="en-US" sz="2000" dirty="0">
                <a:solidFill>
                  <a:srgbClr val="FFFF66"/>
                </a:solidFill>
              </a:rPr>
              <a:t>                   Ariel (Sans serif)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FF66"/>
                </a:solidFill>
              </a:rPr>
              <a:t>					    Times (Serif)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FF66"/>
                </a:solidFill>
              </a:rPr>
              <a:t>Video       	             30 </a:t>
            </a:r>
            <a:r>
              <a:rPr lang="en-US" altLang="en-US" sz="2000" dirty="0" err="1">
                <a:solidFill>
                  <a:srgbClr val="FFFF66"/>
                </a:solidFill>
              </a:rPr>
              <a:t>poin</a:t>
            </a:r>
            <a:r>
              <a:rPr lang="en-US" altLang="en-US" sz="2000" dirty="0">
                <a:solidFill>
                  <a:srgbClr val="FFFF66"/>
                </a:solidFill>
              </a:rPr>
              <a:t>		     Ariel (Sans serif)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FF66"/>
                </a:solidFill>
              </a:rPr>
              <a:t>					    Times (Serif)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FF66"/>
                </a:solidFill>
              </a:rPr>
              <a:t>PowerPoint	             20 </a:t>
            </a:r>
            <a:r>
              <a:rPr lang="en-US" altLang="en-US" sz="2000" dirty="0" err="1">
                <a:solidFill>
                  <a:srgbClr val="FFFF66"/>
                </a:solidFill>
              </a:rPr>
              <a:t>poin</a:t>
            </a:r>
            <a:r>
              <a:rPr lang="en-US" altLang="en-US" sz="2000" dirty="0">
                <a:solidFill>
                  <a:srgbClr val="FFFF66"/>
                </a:solidFill>
              </a:rPr>
              <a:t>                    Ariel (Sans serif)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FF66"/>
                </a:solidFill>
              </a:rPr>
              <a:t>                                                                       Times (Serif)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172200" y="6502399"/>
            <a:ext cx="2819400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dirty="0"/>
              <a:t>© 2001Prof. </a:t>
            </a:r>
            <a:r>
              <a:rPr lang="en-US" altLang="en-US" sz="1000" dirty="0" err="1"/>
              <a:t>Madya</a:t>
            </a:r>
            <a:r>
              <a:rPr lang="en-US" altLang="en-US" sz="1000" dirty="0"/>
              <a:t> </a:t>
            </a:r>
            <a:r>
              <a:rPr lang="en-US" altLang="en-US" sz="1000" dirty="0" err="1"/>
              <a:t>Dr.Yusup</a:t>
            </a:r>
            <a:r>
              <a:rPr lang="en-US" altLang="en-US" sz="1000" dirty="0"/>
              <a:t> </a:t>
            </a:r>
            <a:r>
              <a:rPr lang="en-US" altLang="en-US" sz="1000" dirty="0" err="1"/>
              <a:t>Hashim</a:t>
            </a:r>
            <a:endParaRPr lang="en-US" altLang="en-US" sz="10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38200" y="2351087"/>
            <a:ext cx="739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/>
              <a:t>    </a:t>
            </a:r>
            <a:r>
              <a:rPr lang="en-US" altLang="en-US" sz="2000" dirty="0" err="1"/>
              <a:t>Bahan</a:t>
            </a:r>
            <a:r>
              <a:rPr lang="en-US" altLang="en-US" sz="2000" dirty="0"/>
              <a:t>	        </a:t>
            </a:r>
            <a:r>
              <a:rPr lang="en-US" altLang="en-US" sz="2000" dirty="0" err="1"/>
              <a:t>Saiz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huruf</a:t>
            </a:r>
            <a:r>
              <a:rPr lang="en-US" altLang="en-US" sz="2000" dirty="0"/>
              <a:t> (minimum)        </a:t>
            </a:r>
            <a:r>
              <a:rPr lang="en-US" altLang="en-US" sz="2000" dirty="0" err="1"/>
              <a:t>Jenis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huruf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5273557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b="1" dirty="0" err="1" smtClean="0"/>
              <a:t>Amali</a:t>
            </a:r>
            <a:r>
              <a:rPr lang="en-MY" b="1" dirty="0" smtClean="0"/>
              <a:t> 1:</a:t>
            </a:r>
          </a:p>
          <a:p>
            <a:pPr marL="0" indent="0">
              <a:buNone/>
            </a:pPr>
            <a:r>
              <a:rPr lang="en-MY" sz="2800" dirty="0" err="1" smtClean="0"/>
              <a:t>Dengan</a:t>
            </a:r>
            <a:r>
              <a:rPr lang="en-MY" sz="2800" dirty="0" smtClean="0"/>
              <a:t> </a:t>
            </a:r>
            <a:r>
              <a:rPr lang="en-MY" sz="2800" dirty="0" err="1" smtClean="0"/>
              <a:t>menggunakan</a:t>
            </a:r>
            <a:r>
              <a:rPr lang="en-MY" sz="2800" dirty="0" smtClean="0"/>
              <a:t> </a:t>
            </a:r>
            <a:r>
              <a:rPr lang="en-MY" sz="2800" dirty="0" err="1" smtClean="0"/>
              <a:t>perisian</a:t>
            </a:r>
            <a:r>
              <a:rPr lang="en-MY" sz="2800" dirty="0" smtClean="0"/>
              <a:t> </a:t>
            </a:r>
            <a:r>
              <a:rPr lang="en-MY" sz="2800" dirty="0" err="1" smtClean="0"/>
              <a:t>penyuntingan</a:t>
            </a:r>
            <a:r>
              <a:rPr lang="en-MY" sz="2800" dirty="0" smtClean="0"/>
              <a:t> </a:t>
            </a:r>
            <a:r>
              <a:rPr lang="en-MY" sz="2800" dirty="0" err="1" smtClean="0"/>
              <a:t>imej</a:t>
            </a:r>
            <a:r>
              <a:rPr lang="en-MY" sz="2800" dirty="0" smtClean="0"/>
              <a:t> </a:t>
            </a:r>
            <a:r>
              <a:rPr lang="en-MY" sz="2800" dirty="0" err="1" smtClean="0"/>
              <a:t>seperti</a:t>
            </a:r>
            <a:r>
              <a:rPr lang="en-MY" sz="2800" dirty="0" smtClean="0"/>
              <a:t> Adobe Photoshop, GIMP </a:t>
            </a:r>
            <a:r>
              <a:rPr lang="en-MY" sz="2800" dirty="0" err="1" smtClean="0"/>
              <a:t>atau</a:t>
            </a:r>
            <a:r>
              <a:rPr lang="en-MY" sz="2800" dirty="0" smtClean="0"/>
              <a:t> </a:t>
            </a:r>
            <a:r>
              <a:rPr lang="en-MY" sz="2800" dirty="0" err="1" smtClean="0"/>
              <a:t>seumpamanya</a:t>
            </a:r>
            <a:r>
              <a:rPr lang="en-MY" sz="2800" dirty="0" smtClean="0"/>
              <a:t>, </a:t>
            </a:r>
            <a:r>
              <a:rPr lang="en-MY" sz="2800" dirty="0" err="1" smtClean="0"/>
              <a:t>hasilkan</a:t>
            </a:r>
            <a:r>
              <a:rPr lang="en-MY" sz="2800" dirty="0" smtClean="0"/>
              <a:t> </a:t>
            </a:r>
            <a:r>
              <a:rPr lang="en-MY" sz="2800" dirty="0" err="1" smtClean="0"/>
              <a:t>latar</a:t>
            </a:r>
            <a:r>
              <a:rPr lang="en-MY" sz="2800" dirty="0" smtClean="0"/>
              <a:t> </a:t>
            </a:r>
            <a:r>
              <a:rPr lang="en-MY" sz="2800" dirty="0" err="1" smtClean="0"/>
              <a:t>belakang</a:t>
            </a:r>
            <a:r>
              <a:rPr lang="en-MY" sz="2800" dirty="0" smtClean="0"/>
              <a:t> (background)</a:t>
            </a:r>
            <a:r>
              <a:rPr lang="en-MY" sz="2800" dirty="0" err="1" smtClean="0"/>
              <a:t>antara</a:t>
            </a:r>
            <a:r>
              <a:rPr lang="en-MY" sz="2800" dirty="0" smtClean="0"/>
              <a:t> </a:t>
            </a:r>
            <a:r>
              <a:rPr lang="en-MY" sz="2800" dirty="0" err="1" smtClean="0"/>
              <a:t>muka</a:t>
            </a:r>
            <a:r>
              <a:rPr lang="en-MY" sz="2800" dirty="0" smtClean="0"/>
              <a:t> </a:t>
            </a:r>
            <a:r>
              <a:rPr lang="en-MY" sz="2800" dirty="0" err="1" smtClean="0"/>
              <a:t>untuk</a:t>
            </a:r>
            <a:r>
              <a:rPr lang="en-MY" sz="2800" dirty="0" smtClean="0"/>
              <a:t> </a:t>
            </a:r>
            <a:r>
              <a:rPr lang="en-MY" sz="2800" dirty="0" err="1" smtClean="0"/>
              <a:t>sebuah</a:t>
            </a:r>
            <a:r>
              <a:rPr lang="en-MY" sz="2800" dirty="0" smtClean="0"/>
              <a:t> </a:t>
            </a:r>
            <a:r>
              <a:rPr lang="en-MY" sz="2800" dirty="0" err="1" smtClean="0"/>
              <a:t>persembahan</a:t>
            </a:r>
            <a:r>
              <a:rPr lang="en-MY" sz="2800" dirty="0" smtClean="0"/>
              <a:t> multimedia yang </a:t>
            </a:r>
            <a:r>
              <a:rPr lang="en-MY" sz="2800" dirty="0" err="1" smtClean="0"/>
              <a:t>menarik</a:t>
            </a:r>
            <a:r>
              <a:rPr lang="en-MY" sz="2800" dirty="0" smtClean="0"/>
              <a:t>.</a:t>
            </a:r>
          </a:p>
          <a:p>
            <a:pPr marL="0" indent="0">
              <a:buNone/>
            </a:pPr>
            <a:r>
              <a:rPr lang="en-MY" sz="2800" dirty="0" err="1" smtClean="0"/>
              <a:t>Aplikasikan</a:t>
            </a:r>
            <a:r>
              <a:rPr lang="en-MY" sz="2800" dirty="0" smtClean="0"/>
              <a:t> </a:t>
            </a:r>
            <a:r>
              <a:rPr lang="en-MY" sz="2800" dirty="0" err="1" smtClean="0"/>
              <a:t>elemen</a:t>
            </a:r>
            <a:r>
              <a:rPr lang="en-MY" sz="2800" dirty="0" smtClean="0"/>
              <a:t> </a:t>
            </a:r>
            <a:r>
              <a:rPr lang="en-MY" sz="2800" dirty="0" err="1" smtClean="0"/>
              <a:t>dan</a:t>
            </a:r>
            <a:r>
              <a:rPr lang="en-MY" sz="2800" dirty="0" smtClean="0"/>
              <a:t> </a:t>
            </a:r>
            <a:r>
              <a:rPr lang="en-MY" sz="2800" dirty="0" err="1" smtClean="0"/>
              <a:t>prinsip-prinsip</a:t>
            </a:r>
            <a:r>
              <a:rPr lang="en-MY" sz="2800" dirty="0" smtClean="0"/>
              <a:t> </a:t>
            </a:r>
            <a:r>
              <a:rPr lang="en-MY" sz="2800" dirty="0" err="1" smtClean="0"/>
              <a:t>rekaan</a:t>
            </a:r>
            <a:r>
              <a:rPr lang="en-MY" sz="2800" dirty="0" smtClean="0"/>
              <a:t> yang </a:t>
            </a:r>
            <a:r>
              <a:rPr lang="en-MY" sz="2800" dirty="0" err="1" smtClean="0"/>
              <a:t>sesuai</a:t>
            </a:r>
            <a:r>
              <a:rPr lang="en-MY" sz="2800" dirty="0" smtClean="0"/>
              <a:t> </a:t>
            </a:r>
            <a:r>
              <a:rPr lang="en-MY" sz="2800" dirty="0" err="1" smtClean="0"/>
              <a:t>dalam</a:t>
            </a:r>
            <a:r>
              <a:rPr lang="en-MY" sz="2800" dirty="0" smtClean="0"/>
              <a:t> </a:t>
            </a:r>
            <a:r>
              <a:rPr lang="en-MY" sz="2800" dirty="0" err="1" smtClean="0"/>
              <a:t>penghasilan</a:t>
            </a:r>
            <a:r>
              <a:rPr lang="en-MY" sz="2800" dirty="0" smtClean="0"/>
              <a:t> </a:t>
            </a:r>
            <a:r>
              <a:rPr lang="en-MY" sz="2800" dirty="0" err="1" smtClean="0"/>
              <a:t>tersebut</a:t>
            </a:r>
            <a:r>
              <a:rPr lang="en-MY" sz="2800" dirty="0" smtClean="0"/>
              <a:t>.</a:t>
            </a:r>
            <a:endParaRPr lang="en-MY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180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09800"/>
            <a:ext cx="7272338" cy="4381500"/>
          </a:xfrm>
        </p:spPr>
        <p:txBody>
          <a:bodyPr/>
          <a:lstStyle/>
          <a:p>
            <a:pPr marL="660400" indent="-660400" algn="ctr" eaLnBrk="1" hangingPunct="1"/>
            <a:endParaRPr lang="en-US" altLang="en-US" sz="1800" dirty="0" smtClean="0">
              <a:solidFill>
                <a:schemeClr val="bg1"/>
              </a:solidFill>
            </a:endParaRPr>
          </a:p>
          <a:p>
            <a:pPr marL="660400" indent="-660400" algn="ctr" eaLnBrk="1" hangingPunct="1">
              <a:buFontTx/>
              <a:buNone/>
            </a:pPr>
            <a:r>
              <a:rPr lang="en-US" altLang="en-US" sz="2800" b="1" dirty="0" smtClean="0">
                <a:solidFill>
                  <a:srgbClr val="A50021"/>
                </a:solidFill>
              </a:rPr>
              <a:t>sajap@ipgktb.edu.my</a:t>
            </a:r>
          </a:p>
          <a:p>
            <a:pPr marL="660400" indent="-660400" algn="ctr" eaLnBrk="1" hangingPunct="1">
              <a:buFontTx/>
              <a:buNone/>
            </a:pPr>
            <a:r>
              <a:rPr lang="en-US" altLang="en-US" sz="2800" b="1" dirty="0" smtClean="0">
                <a:solidFill>
                  <a:srgbClr val="A50021"/>
                </a:solidFill>
              </a:rPr>
              <a:t>http://www.sajadstudio.info</a:t>
            </a:r>
          </a:p>
        </p:txBody>
      </p:sp>
    </p:spTree>
    <p:extLst>
      <p:ext uri="{BB962C8B-B14F-4D97-AF65-F5344CB8AC3E}">
        <p14:creationId xmlns:p14="http://schemas.microsoft.com/office/powerpoint/2010/main" val="41990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1313"/>
            <a:ext cx="8077200" cy="5013662"/>
          </a:xfrm>
        </p:spPr>
        <p:txBody>
          <a:bodyPr/>
          <a:lstStyle/>
          <a:p>
            <a:pPr marL="536575" lvl="1" indent="-536575">
              <a:buFont typeface="+mj-lt"/>
              <a:buAutoNum type="arabicPeriod"/>
            </a:pPr>
            <a:r>
              <a:rPr lang="en-MY" b="1" dirty="0" err="1" smtClean="0"/>
              <a:t>Fotografik</a:t>
            </a:r>
            <a:endParaRPr lang="en-MY" dirty="0" smtClean="0"/>
          </a:p>
          <a:p>
            <a:pPr marL="536575" lvl="1" indent="0">
              <a:buNone/>
            </a:pPr>
            <a:r>
              <a:rPr lang="en-MY" dirty="0" err="1"/>
              <a:t>menyediakan</a:t>
            </a:r>
            <a:r>
              <a:rPr lang="en-MY" dirty="0"/>
              <a:t> </a:t>
            </a:r>
            <a:r>
              <a:rPr lang="en-MY" dirty="0" err="1"/>
              <a:t>ilustrasi</a:t>
            </a:r>
            <a:r>
              <a:rPr lang="en-MY" dirty="0"/>
              <a:t> </a:t>
            </a:r>
            <a:r>
              <a:rPr lang="en-MY" dirty="0" err="1"/>
              <a:t>melalui</a:t>
            </a:r>
            <a:r>
              <a:rPr lang="en-MY" dirty="0"/>
              <a:t> </a:t>
            </a:r>
            <a:r>
              <a:rPr lang="en-MY" dirty="0" err="1"/>
              <a:t>gambar</a:t>
            </a:r>
            <a:r>
              <a:rPr lang="en-MY" dirty="0"/>
              <a:t>, </a:t>
            </a:r>
            <a:r>
              <a:rPr lang="en-MY" dirty="0" err="1"/>
              <a:t>sejenis</a:t>
            </a:r>
            <a:r>
              <a:rPr lang="en-MY" dirty="0"/>
              <a:t> visual yang </a:t>
            </a:r>
            <a:r>
              <a:rPr lang="en-MY" dirty="0" err="1"/>
              <a:t>mewakili</a:t>
            </a:r>
            <a:r>
              <a:rPr lang="en-MY" dirty="0"/>
              <a:t> </a:t>
            </a:r>
            <a:r>
              <a:rPr lang="en-MY" dirty="0" err="1"/>
              <a:t>realiti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keadaan</a:t>
            </a:r>
            <a:r>
              <a:rPr lang="en-MY" dirty="0"/>
              <a:t> yang paling </a:t>
            </a:r>
            <a:r>
              <a:rPr lang="en-MY" dirty="0" err="1"/>
              <a:t>realistik</a:t>
            </a:r>
            <a:r>
              <a:rPr lang="en-MY" dirty="0"/>
              <a:t>, </a:t>
            </a:r>
            <a:r>
              <a:rPr lang="en-MY" dirty="0" err="1"/>
              <a:t>iaitu</a:t>
            </a:r>
            <a:r>
              <a:rPr lang="en-MY" dirty="0"/>
              <a:t> </a:t>
            </a:r>
            <a:r>
              <a:rPr lang="en-MY" dirty="0" err="1"/>
              <a:t>menyerupai</a:t>
            </a:r>
            <a:r>
              <a:rPr lang="en-MY" dirty="0"/>
              <a:t> </a:t>
            </a:r>
            <a:r>
              <a:rPr lang="en-MY" dirty="0" err="1"/>
              <a:t>sesuatu</a:t>
            </a:r>
            <a:r>
              <a:rPr lang="en-MY" dirty="0"/>
              <a:t> </a:t>
            </a:r>
            <a:r>
              <a:rPr lang="en-MY" dirty="0" err="1"/>
              <a:t>subjek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situasi</a:t>
            </a:r>
            <a:r>
              <a:rPr lang="en-MY" dirty="0"/>
              <a:t> yang </a:t>
            </a:r>
            <a:r>
              <a:rPr lang="en-MY" dirty="0" err="1"/>
              <a:t>sebenar</a:t>
            </a:r>
            <a:r>
              <a:rPr lang="en-MY" dirty="0" smtClean="0"/>
              <a:t>.</a:t>
            </a:r>
            <a:endParaRPr lang="en-MY" dirty="0"/>
          </a:p>
          <a:p>
            <a:pPr marL="536575" lvl="1" indent="-536575">
              <a:buClr>
                <a:schemeClr val="tx1"/>
              </a:buClr>
              <a:buFont typeface="+mj-lt"/>
              <a:buAutoNum type="arabicPeriod" startAt="2"/>
            </a:pPr>
            <a:r>
              <a:rPr lang="en-MY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Elektronik</a:t>
            </a:r>
            <a:endParaRPr lang="en-MY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36575" lvl="1" indent="-536575">
              <a:buClr>
                <a:schemeClr val="tx1"/>
              </a:buClr>
              <a:buNone/>
            </a:pPr>
            <a:r>
              <a:rPr lang="en-MY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MY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en-MY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menyediakan</a:t>
            </a:r>
            <a:r>
              <a:rPr lang="en-MY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MY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ilustrasi</a:t>
            </a:r>
            <a:r>
              <a:rPr lang="en-MY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MY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atau</a:t>
            </a:r>
            <a:r>
              <a:rPr lang="en-MY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MY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gambar</a:t>
            </a:r>
            <a:r>
              <a:rPr lang="en-MY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MY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MY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MY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imej</a:t>
            </a:r>
            <a:r>
              <a:rPr lang="en-MY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MY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bergerak</a:t>
            </a:r>
            <a:r>
              <a:rPr lang="en-MY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MY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MY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MY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bentuk</a:t>
            </a:r>
            <a:r>
              <a:rPr lang="en-MY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digital </a:t>
            </a:r>
            <a:r>
              <a:rPr lang="en-MY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seperti</a:t>
            </a:r>
            <a:r>
              <a:rPr lang="en-MY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video </a:t>
            </a:r>
            <a:r>
              <a:rPr lang="en-MY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MY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MY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animasi</a:t>
            </a:r>
            <a:r>
              <a:rPr lang="en-MY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8200" y="1078006"/>
            <a:ext cx="7078663" cy="431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MY" altLang="en-US" sz="3200" dirty="0" err="1" smtClean="0">
                <a:solidFill>
                  <a:srgbClr val="FF0000"/>
                </a:solidFill>
              </a:rPr>
              <a:t>Jenis-jenis</a:t>
            </a:r>
            <a:r>
              <a:rPr lang="en-MY" altLang="en-US" sz="3200" dirty="0" smtClean="0">
                <a:solidFill>
                  <a:srgbClr val="FF0000"/>
                </a:solidFill>
              </a:rPr>
              <a:t>  Visual</a:t>
            </a:r>
          </a:p>
        </p:txBody>
      </p:sp>
    </p:spTree>
    <p:extLst>
      <p:ext uri="{BB962C8B-B14F-4D97-AF65-F5344CB8AC3E}">
        <p14:creationId xmlns:p14="http://schemas.microsoft.com/office/powerpoint/2010/main" val="24331706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905000"/>
            <a:ext cx="7772400" cy="1808669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66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Terima</a:t>
            </a:r>
            <a:r>
              <a:rPr sz="6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sz="66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Kasih</a:t>
            </a:r>
            <a:endParaRPr sz="6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8EA4D-F559-40E9-9EB2-EEEA8CBBAC6C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1313"/>
            <a:ext cx="8077200" cy="5013662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MY" dirty="0" smtClean="0"/>
              <a:t> </a:t>
            </a:r>
            <a:r>
              <a:rPr lang="en-MY" b="1" dirty="0" smtClean="0"/>
              <a:t>Visual </a:t>
            </a:r>
            <a:r>
              <a:rPr lang="en-MY" b="1" dirty="0" err="1" smtClean="0"/>
              <a:t>Grafik</a:t>
            </a:r>
            <a:r>
              <a:rPr lang="en-MY" b="1" dirty="0" smtClean="0"/>
              <a:t> </a:t>
            </a:r>
            <a:r>
              <a:rPr lang="en-MY" dirty="0"/>
              <a:t>: </a:t>
            </a:r>
            <a:endParaRPr lang="en-MY" dirty="0" smtClean="0"/>
          </a:p>
          <a:p>
            <a:pPr marL="623888" lvl="1" indent="-223838">
              <a:buNone/>
              <a:tabLst>
                <a:tab pos="623888" algn="l"/>
              </a:tabLst>
            </a:pPr>
            <a:r>
              <a:rPr lang="en-MY" dirty="0"/>
              <a:t> </a:t>
            </a:r>
            <a:r>
              <a:rPr lang="en-MY" dirty="0" smtClean="0"/>
              <a:t> </a:t>
            </a:r>
            <a:r>
              <a:rPr lang="en-MY" dirty="0" err="1" smtClean="0"/>
              <a:t>Menyediakan</a:t>
            </a:r>
            <a:r>
              <a:rPr lang="en-MY" dirty="0" smtClean="0"/>
              <a:t> </a:t>
            </a:r>
            <a:r>
              <a:rPr lang="en-MY" dirty="0" err="1"/>
              <a:t>ilustrasi</a:t>
            </a:r>
            <a:r>
              <a:rPr lang="en-MY" dirty="0"/>
              <a:t> </a:t>
            </a:r>
            <a:r>
              <a:rPr lang="en-MY" dirty="0" err="1"/>
              <a:t>secara</a:t>
            </a:r>
            <a:r>
              <a:rPr lang="en-MY" dirty="0"/>
              <a:t> </a:t>
            </a:r>
            <a:r>
              <a:rPr lang="en-MY" dirty="0" err="1"/>
              <a:t>artistik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 smtClean="0"/>
              <a:t>simbolik</a:t>
            </a:r>
            <a:r>
              <a:rPr lang="en-MY" dirty="0" smtClean="0"/>
              <a:t>. </a:t>
            </a:r>
            <a:r>
              <a:rPr lang="en-MY" dirty="0" err="1" smtClean="0"/>
              <a:t>Terdapat</a:t>
            </a:r>
            <a:r>
              <a:rPr lang="en-MY" dirty="0" smtClean="0"/>
              <a:t> </a:t>
            </a:r>
            <a:r>
              <a:rPr lang="en-MY" dirty="0" err="1" smtClean="0"/>
              <a:t>dua</a:t>
            </a:r>
            <a:r>
              <a:rPr lang="en-MY" dirty="0" smtClean="0"/>
              <a:t> </a:t>
            </a:r>
            <a:r>
              <a:rPr lang="en-MY" dirty="0" err="1" smtClean="0"/>
              <a:t>jenis</a:t>
            </a:r>
            <a:r>
              <a:rPr lang="en-MY" dirty="0" smtClean="0"/>
              <a:t> visual </a:t>
            </a:r>
            <a:r>
              <a:rPr lang="en-MY" dirty="0" err="1" smtClean="0"/>
              <a:t>grafik</a:t>
            </a:r>
            <a:r>
              <a:rPr lang="en-MY" dirty="0" smtClean="0"/>
              <a:t>; </a:t>
            </a:r>
            <a:r>
              <a:rPr lang="en-MY" dirty="0" err="1" smtClean="0"/>
              <a:t>analogik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organisasi</a:t>
            </a:r>
            <a:r>
              <a:rPr lang="en-MY" dirty="0" smtClean="0"/>
              <a:t>.</a:t>
            </a:r>
          </a:p>
          <a:p>
            <a:pPr marL="1357313" lvl="1" indent="-457200">
              <a:buFont typeface="Arial" panose="020B0604020202020204" pitchFamily="34" charset="0"/>
              <a:buChar char="•"/>
            </a:pPr>
            <a:r>
              <a:rPr lang="en-MY" b="1" dirty="0" smtClean="0"/>
              <a:t>Visual </a:t>
            </a:r>
            <a:r>
              <a:rPr lang="en-MY" b="1" dirty="0" err="1"/>
              <a:t>a</a:t>
            </a:r>
            <a:r>
              <a:rPr lang="en-MY" b="1" dirty="0" err="1" smtClean="0"/>
              <a:t>nalogik</a:t>
            </a:r>
            <a:r>
              <a:rPr lang="en-MY" b="1" dirty="0" smtClean="0"/>
              <a:t> </a:t>
            </a:r>
            <a:r>
              <a:rPr lang="en-MY" dirty="0"/>
              <a:t>: </a:t>
            </a:r>
            <a:r>
              <a:rPr lang="en-MY" dirty="0" err="1"/>
              <a:t>menerangkan</a:t>
            </a:r>
            <a:r>
              <a:rPr lang="en-MY" dirty="0"/>
              <a:t> </a:t>
            </a:r>
            <a:r>
              <a:rPr lang="en-MY" dirty="0" err="1"/>
              <a:t>sesuatu</a:t>
            </a:r>
            <a:r>
              <a:rPr lang="en-MY" dirty="0"/>
              <a:t> </a:t>
            </a:r>
            <a:r>
              <a:rPr lang="en-MY" dirty="0" err="1"/>
              <a:t>konsep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menunjukkan</a:t>
            </a:r>
            <a:r>
              <a:rPr lang="en-MY" dirty="0"/>
              <a:t> </a:t>
            </a:r>
            <a:r>
              <a:rPr lang="en-MY" dirty="0" err="1"/>
              <a:t>sesuatu</a:t>
            </a:r>
            <a:r>
              <a:rPr lang="en-MY" dirty="0"/>
              <a:t> </a:t>
            </a:r>
            <a:r>
              <a:rPr lang="en-MY" dirty="0" err="1"/>
              <a:t>simbol</a:t>
            </a:r>
            <a:r>
              <a:rPr lang="en-MY" dirty="0"/>
              <a:t> yang </a:t>
            </a:r>
            <a:r>
              <a:rPr lang="en-MY" dirty="0" err="1"/>
              <a:t>dianggap</a:t>
            </a:r>
            <a:r>
              <a:rPr lang="en-MY" dirty="0"/>
              <a:t> </a:t>
            </a:r>
            <a:r>
              <a:rPr lang="en-MY" dirty="0" err="1"/>
              <a:t>dapat</a:t>
            </a:r>
            <a:r>
              <a:rPr lang="en-MY" dirty="0"/>
              <a:t> </a:t>
            </a:r>
            <a:r>
              <a:rPr lang="en-MY" dirty="0" err="1"/>
              <a:t>mewakili</a:t>
            </a:r>
            <a:r>
              <a:rPr lang="en-MY" dirty="0"/>
              <a:t> </a:t>
            </a:r>
            <a:r>
              <a:rPr lang="en-MY" dirty="0" err="1"/>
              <a:t>konsep</a:t>
            </a:r>
            <a:r>
              <a:rPr lang="en-MY" dirty="0"/>
              <a:t> </a:t>
            </a:r>
            <a:r>
              <a:rPr lang="en-MY" dirty="0" err="1" smtClean="0"/>
              <a:t>tersebut</a:t>
            </a:r>
            <a:r>
              <a:rPr lang="en-MY" dirty="0" smtClean="0"/>
              <a:t>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8200" y="1078006"/>
            <a:ext cx="7078663" cy="431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MY" altLang="en-US" sz="3200" dirty="0" err="1" smtClean="0">
                <a:solidFill>
                  <a:srgbClr val="FF0000"/>
                </a:solidFill>
              </a:rPr>
              <a:t>Jenis-jenis</a:t>
            </a:r>
            <a:r>
              <a:rPr lang="en-MY" altLang="en-US" sz="3200" dirty="0" smtClean="0">
                <a:solidFill>
                  <a:srgbClr val="FF0000"/>
                </a:solidFill>
              </a:rPr>
              <a:t>  Visual</a:t>
            </a:r>
          </a:p>
        </p:txBody>
      </p:sp>
    </p:spTree>
    <p:extLst>
      <p:ext uri="{BB962C8B-B14F-4D97-AF65-F5344CB8AC3E}">
        <p14:creationId xmlns:p14="http://schemas.microsoft.com/office/powerpoint/2010/main" val="163292989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IPGM1">
  <a:themeElements>
    <a:clrScheme name="Custom 301">
      <a:dk1>
        <a:srgbClr val="000000"/>
      </a:dk1>
      <a:lt1>
        <a:srgbClr val="FFFFFF"/>
      </a:lt1>
      <a:dk2>
        <a:srgbClr val="0B6483"/>
      </a:dk2>
      <a:lt2>
        <a:srgbClr val="D4ECEB"/>
      </a:lt2>
      <a:accent1>
        <a:srgbClr val="6BB0D3"/>
      </a:accent1>
      <a:accent2>
        <a:srgbClr val="72C2C0"/>
      </a:accent2>
      <a:accent3>
        <a:srgbClr val="CCCC66"/>
      </a:accent3>
      <a:accent4>
        <a:srgbClr val="AFA8A1"/>
      </a:accent4>
      <a:accent5>
        <a:srgbClr val="E0977A"/>
      </a:accent5>
      <a:accent6>
        <a:srgbClr val="8EC171"/>
      </a:accent6>
      <a:hlink>
        <a:srgbClr val="F466F4"/>
      </a:hlink>
      <a:folHlink>
        <a:srgbClr val="AEB12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3D0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shade val="98000"/>
                <a:satMod val="130000"/>
              </a:schemeClr>
            </a:gs>
            <a:gs pos="80000">
              <a:schemeClr val="phClr">
                <a:shade val="50000"/>
                <a:satMod val="150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88900" dist="38100" dir="27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88900" dist="635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600000"/>
            </a:lightRig>
          </a:scene3d>
          <a:sp3d>
            <a:bevelT w="38100" h="25400" prst="softRound"/>
          </a:sp3d>
        </a:effectStyle>
        <a:effectStyle>
          <a:effectLst>
            <a:outerShdw blurRad="88900" dist="635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6600000"/>
            </a:lightRig>
          </a:scene3d>
          <a:sp3d>
            <a:bevelT w="63500" h="508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150000"/>
                <a:lumMod val="150000"/>
              </a:schemeClr>
            </a:gs>
            <a:gs pos="100000">
              <a:schemeClr val="phClr">
                <a:tint val="100000"/>
                <a:shade val="40000"/>
                <a:satMod val="150000"/>
              </a:schemeClr>
            </a:gs>
          </a:gsLst>
          <a:path path="circle">
            <a:fillToRect l="30000" t="-80000" r="-130000" b="180000"/>
          </a:path>
        </a:gradFill>
        <a:gradFill rotWithShape="1">
          <a:gsLst>
            <a:gs pos="0">
              <a:schemeClr val="phClr">
                <a:tint val="9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30000" r="50000" b="7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16179</TotalTime>
  <Words>1643</Words>
  <Application>Microsoft Office PowerPoint</Application>
  <PresentationFormat>On-screen Show (4:3)</PresentationFormat>
  <Paragraphs>405</Paragraphs>
  <Slides>80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2" baseType="lpstr">
      <vt:lpstr>Arial</vt:lpstr>
      <vt:lpstr>Arial Black</vt:lpstr>
      <vt:lpstr>Arial Narrow</vt:lpstr>
      <vt:lpstr>Calibri</vt:lpstr>
      <vt:lpstr>Century Gothic</vt:lpstr>
      <vt:lpstr>Comic Sans MS</vt:lpstr>
      <vt:lpstr>Copper Black</vt:lpstr>
      <vt:lpstr>Marlett</vt:lpstr>
      <vt:lpstr>Times New Roman</vt:lpstr>
      <vt:lpstr>Wingdings</vt:lpstr>
      <vt:lpstr>Template IPGM1</vt:lpstr>
      <vt:lpstr>Slide</vt:lpstr>
      <vt:lpstr>EDUP3053 Teknologi untuk Pengajaran dan Pembelajaran  Topik 4: Visual untuk Pengajaran dan Pembelajaran  Jabatan Teknologi Pendidikan IPG Kampus Tuanku Bainun</vt:lpstr>
      <vt:lpstr>Pengenalan</vt:lpstr>
      <vt:lpstr>PowerPoint Presentation</vt:lpstr>
      <vt:lpstr>Pengenalan Visual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Penghasilan bahan visual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Elemen Reka Bentuk Visual</vt:lpstr>
      <vt:lpstr>Elemen Reka Bentuk Visual</vt:lpstr>
      <vt:lpstr>Elemen Reka Bentuk Visual</vt:lpstr>
      <vt:lpstr>     Contoh penggunaan garisan;</vt:lpstr>
      <vt:lpstr>PowerPoint Presentation</vt:lpstr>
      <vt:lpstr>     Contoh penggunaan garisan;</vt:lpstr>
      <vt:lpstr>     Contoh penggunaan garisan;</vt:lpstr>
      <vt:lpstr>     Contoh penggunaan garisan;</vt:lpstr>
      <vt:lpstr>     Contoh penggunaan garisan;</vt:lpstr>
      <vt:lpstr>PowerPoint Presentation</vt:lpstr>
      <vt:lpstr>Prinsip Reka Bentuk Visual</vt:lpstr>
      <vt:lpstr>Prinsip Reka Bentuk Visual</vt:lpstr>
      <vt:lpstr>PowerPoint Presentation</vt:lpstr>
      <vt:lpstr>Contoh; Simplisiti</vt:lpstr>
      <vt:lpstr>Prinsip Reka Bentuk Visual</vt:lpstr>
      <vt:lpstr>Prinsip Reka Bentuk Visual</vt:lpstr>
      <vt:lpstr>Prinsip Reka Bentuk Visual</vt:lpstr>
      <vt:lpstr>Prinsip Reka Bentuk Visual</vt:lpstr>
      <vt:lpstr>PowerPoint Presentation</vt:lpstr>
      <vt:lpstr>Prinsip Reka Bentuk Visual</vt:lpstr>
      <vt:lpstr>Prinsip Reka Bentuk Visual</vt:lpstr>
      <vt:lpstr>Prinsip Reka Bentuk Visual</vt:lpstr>
      <vt:lpstr>Prinsip Reka Bentuk Visual</vt:lpstr>
      <vt:lpstr>Prinsip Reka Bentuk Visual</vt:lpstr>
      <vt:lpstr>Prinsip Reka Bentuk Visual</vt:lpstr>
      <vt:lpstr>Prinsip Reka Bentuk Visual</vt:lpstr>
      <vt:lpstr>Prinsip Reka Bentuk Visual</vt:lpstr>
      <vt:lpstr>Teori Warna  Merupakan satu elemen reka bentuk visual yang penting  </vt:lpstr>
      <vt:lpstr>Roda Warna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Fungsi Warna</vt:lpstr>
      <vt:lpstr>Fungsi Warna</vt:lpstr>
      <vt:lpstr>Fungsi Warna</vt:lpstr>
      <vt:lpstr>Fungsi Warna</vt:lpstr>
      <vt:lpstr>Warna PANAS</vt:lpstr>
      <vt:lpstr>Warna SEJUK</vt:lpstr>
      <vt:lpstr>Warna Psikologi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muntasir</dc:creator>
  <cp:lastModifiedBy>HpUser</cp:lastModifiedBy>
  <cp:revision>373</cp:revision>
  <cp:lastPrinted>2015-05-13T23:11:09Z</cp:lastPrinted>
  <dcterms:created xsi:type="dcterms:W3CDTF">2013-06-04T01:16:56Z</dcterms:created>
  <dcterms:modified xsi:type="dcterms:W3CDTF">2017-07-20T02:27:33Z</dcterms:modified>
</cp:coreProperties>
</file>